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F5C3F"/>
        </a:solidFill>
        <a:effectLst>
          <a:outerShdw blurRad="25400" dist="12700" rotWithShape="0">
            <a:srgbClr val="FFFFFF">
              <a:alpha val="45000"/>
            </a:srgbClr>
          </a:outerShdw>
        </a:effectLst>
        <a:uFillTx/>
        <a:latin typeface="+mn-lt"/>
        <a:ea typeface="+mn-ea"/>
        <a:cs typeface="+mn-cs"/>
        <a:sym typeface="Georgia"/>
      </a:defRPr>
    </a:lvl1pPr>
    <a:lvl2pPr marL="0" marR="0" indent="228600" algn="ctr" defTabSz="584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F5C3F"/>
        </a:solidFill>
        <a:effectLst>
          <a:outerShdw blurRad="25400" dist="12700" rotWithShape="0">
            <a:srgbClr val="FFFFFF">
              <a:alpha val="45000"/>
            </a:srgbClr>
          </a:outerShdw>
        </a:effectLst>
        <a:uFillTx/>
        <a:latin typeface="+mn-lt"/>
        <a:ea typeface="+mn-ea"/>
        <a:cs typeface="+mn-cs"/>
        <a:sym typeface="Georgia"/>
      </a:defRPr>
    </a:lvl2pPr>
    <a:lvl3pPr marL="0" marR="0" indent="457200" algn="ctr" defTabSz="584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F5C3F"/>
        </a:solidFill>
        <a:effectLst>
          <a:outerShdw blurRad="25400" dist="12700" rotWithShape="0">
            <a:srgbClr val="FFFFFF">
              <a:alpha val="45000"/>
            </a:srgbClr>
          </a:outerShdw>
        </a:effectLst>
        <a:uFillTx/>
        <a:latin typeface="+mn-lt"/>
        <a:ea typeface="+mn-ea"/>
        <a:cs typeface="+mn-cs"/>
        <a:sym typeface="Georgia"/>
      </a:defRPr>
    </a:lvl3pPr>
    <a:lvl4pPr marL="0" marR="0" indent="685800" algn="ctr" defTabSz="584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F5C3F"/>
        </a:solidFill>
        <a:effectLst>
          <a:outerShdw blurRad="25400" dist="12700" rotWithShape="0">
            <a:srgbClr val="FFFFFF">
              <a:alpha val="45000"/>
            </a:srgbClr>
          </a:outerShdw>
        </a:effectLst>
        <a:uFillTx/>
        <a:latin typeface="+mn-lt"/>
        <a:ea typeface="+mn-ea"/>
        <a:cs typeface="+mn-cs"/>
        <a:sym typeface="Georgia"/>
      </a:defRPr>
    </a:lvl4pPr>
    <a:lvl5pPr marL="0" marR="0" indent="914400" algn="ctr" defTabSz="584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F5C3F"/>
        </a:solidFill>
        <a:effectLst>
          <a:outerShdw blurRad="25400" dist="12700" rotWithShape="0">
            <a:srgbClr val="FFFFFF">
              <a:alpha val="45000"/>
            </a:srgbClr>
          </a:outerShdw>
        </a:effectLst>
        <a:uFillTx/>
        <a:latin typeface="+mn-lt"/>
        <a:ea typeface="+mn-ea"/>
        <a:cs typeface="+mn-cs"/>
        <a:sym typeface="Georgia"/>
      </a:defRPr>
    </a:lvl5pPr>
    <a:lvl6pPr marL="0" marR="0" indent="1143000" algn="ctr" defTabSz="584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F5C3F"/>
        </a:solidFill>
        <a:effectLst>
          <a:outerShdw blurRad="25400" dist="12700" rotWithShape="0">
            <a:srgbClr val="FFFFFF">
              <a:alpha val="45000"/>
            </a:srgbClr>
          </a:outerShdw>
        </a:effectLst>
        <a:uFillTx/>
        <a:latin typeface="+mn-lt"/>
        <a:ea typeface="+mn-ea"/>
        <a:cs typeface="+mn-cs"/>
        <a:sym typeface="Georgia"/>
      </a:defRPr>
    </a:lvl6pPr>
    <a:lvl7pPr marL="0" marR="0" indent="1371600" algn="ctr" defTabSz="584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F5C3F"/>
        </a:solidFill>
        <a:effectLst>
          <a:outerShdw blurRad="25400" dist="12700" rotWithShape="0">
            <a:srgbClr val="FFFFFF">
              <a:alpha val="45000"/>
            </a:srgbClr>
          </a:outerShdw>
        </a:effectLst>
        <a:uFillTx/>
        <a:latin typeface="+mn-lt"/>
        <a:ea typeface="+mn-ea"/>
        <a:cs typeface="+mn-cs"/>
        <a:sym typeface="Georgia"/>
      </a:defRPr>
    </a:lvl7pPr>
    <a:lvl8pPr marL="0" marR="0" indent="1600200" algn="ctr" defTabSz="584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F5C3F"/>
        </a:solidFill>
        <a:effectLst>
          <a:outerShdw blurRad="25400" dist="12700" rotWithShape="0">
            <a:srgbClr val="FFFFFF">
              <a:alpha val="45000"/>
            </a:srgbClr>
          </a:outerShdw>
        </a:effectLst>
        <a:uFillTx/>
        <a:latin typeface="+mn-lt"/>
        <a:ea typeface="+mn-ea"/>
        <a:cs typeface="+mn-cs"/>
        <a:sym typeface="Georgia"/>
      </a:defRPr>
    </a:lvl8pPr>
    <a:lvl9pPr marL="0" marR="0" indent="1828800" algn="ctr" defTabSz="584200" rtl="0" fontAlgn="auto" latinLnBrk="0" hangingPunct="0">
      <a:lnSpc>
        <a:spcPct val="12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F5C3F"/>
        </a:solidFill>
        <a:effectLst>
          <a:outerShdw blurRad="25400" dist="12700" rotWithShape="0">
            <a:srgbClr val="FFFFFF">
              <a:alpha val="45000"/>
            </a:srgbClr>
          </a:outerShdw>
        </a:effectLst>
        <a:uFillTx/>
        <a:latin typeface="+mn-lt"/>
        <a:ea typeface="+mn-ea"/>
        <a:cs typeface="+mn-cs"/>
        <a:sym typeface="Georgi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4F5C3F"/>
        </a:fontRef>
        <a:srgbClr val="4F5C3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6E5DA">
              <a:alpha val="60000"/>
            </a:srgbClr>
          </a:solidFill>
        </a:fill>
      </a:tcStyle>
    </a:band2H>
    <a:firstCol>
      <a:tcTxStyle b="off" i="off">
        <a:fontRef idx="minor">
          <a:srgbClr val="F3F1DF"/>
        </a:fontRef>
        <a:srgbClr val="F3F1D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4F5C3F"/>
        </a:fontRef>
        <a:srgbClr val="4F5C3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3F1DF"/>
        </a:fontRef>
        <a:srgbClr val="F3F1D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chemeClr val="accent1">
            <a:satOff val="15300"/>
            <a:lumOff val="-29822"/>
            <a:alpha val="80000"/>
          </a:schemeClr>
        </a:fontRef>
        <a:schemeClr val="accent1">
          <a:satOff val="15300"/>
          <a:lumOff val="-29822"/>
          <a:alpha val="8000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0CFCA">
              <a:alpha val="75000"/>
            </a:srgbClr>
          </a:solidFill>
        </a:fill>
      </a:tcStyle>
    </a:band2H>
    <a:firstCol>
      <a:tcTxStyle b="off" i="off">
        <a:fontRef idx="minor">
          <a:schemeClr val="accent1">
            <a:satOff val="15300"/>
            <a:lumOff val="-29822"/>
            <a:alpha val="80000"/>
          </a:schemeClr>
        </a:fontRef>
        <a:schemeClr val="accent1">
          <a:satOff val="15300"/>
          <a:lumOff val="-29822"/>
          <a:alpha val="80000"/>
        </a:schemeClr>
      </a:tcTxStyle>
      <a:tcStyle>
        <a:tcBdr>
          <a:left>
            <a:ln w="12700" cap="flat">
              <a:solidFill>
                <a:schemeClr val="accent1">
                  <a:satOff val="15300"/>
                  <a:lumOff val="-29822"/>
                </a:schemeClr>
              </a:solidFill>
              <a:prstDash val="solid"/>
              <a:miter lim="400000"/>
            </a:ln>
          </a:left>
          <a:right>
            <a:ln w="25400" cap="flat">
              <a:solidFill>
                <a:schemeClr val="accent1">
                  <a:satOff val="15300"/>
                  <a:lumOff val="-29822"/>
                </a:schemeClr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DFDBD1"/>
        </a:fontRef>
        <a:srgbClr val="DFDBD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1">
                  <a:satOff val="15300"/>
                  <a:lumOff val="-2982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satOff val="15300"/>
                  <a:lumOff val="-29822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rgbClr val="EDEAD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DFDBD1"/>
        </a:fontRef>
        <a:srgbClr val="DFDBD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chemeClr val="accent1">
                  <a:satOff val="15300"/>
                  <a:lumOff val="-29822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1">
                  <a:satOff val="15300"/>
                  <a:lumOff val="-29822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rgbClr val="DFDBD1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Ref idx="minor">
          <a:srgbClr val="4F5C3F"/>
        </a:fontRef>
        <a:srgbClr val="4F5C3F"/>
      </a:tcTxStyle>
      <a:tcStyle>
        <a:tcBdr>
          <a:left>
            <a:ln w="12700" cap="flat">
              <a:solidFill>
                <a:schemeClr val="accent2">
                  <a:hueOff val="-171743"/>
                  <a:satOff val="2189"/>
                  <a:lumOff val="-14463"/>
                </a:scheme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chemeClr val="accent2">
                  <a:hueOff val="-171743"/>
                  <a:satOff val="2189"/>
                  <a:lumOff val="-14463"/>
                </a:scheme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chemeClr val="accent2">
                  <a:hueOff val="-171743"/>
                  <a:satOff val="2189"/>
                  <a:lumOff val="-14463"/>
                </a:schemeClr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chemeClr val="accent2">
                  <a:hueOff val="-171743"/>
                  <a:satOff val="2189"/>
                  <a:lumOff val="-14463"/>
                </a:schemeClr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chemeClr val="accent2">
                  <a:hueOff val="-171743"/>
                  <a:satOff val="2189"/>
                  <a:lumOff val="-14463"/>
                </a:scheme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chemeClr val="accent2">
                  <a:hueOff val="-171743"/>
                  <a:satOff val="2189"/>
                  <a:lumOff val="-14463"/>
                </a:scheme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DD9AC">
              <a:alpha val="70000"/>
            </a:srgbClr>
          </a:solidFill>
        </a:fill>
      </a:tcStyle>
    </a:band2H>
    <a:firstCol>
      <a:tcTxStyle b="off" i="off">
        <a:fontRef idx="minor">
          <a:srgbClr val="4F5C3F"/>
        </a:fontRef>
        <a:srgbClr val="4F5C3F"/>
      </a:tcTxStyle>
      <a:tcStyle>
        <a:tcBdr>
          <a:left>
            <a:ln w="12700" cap="flat">
              <a:solidFill>
                <a:schemeClr val="accent1">
                  <a:satOff val="15300"/>
                  <a:lumOff val="-29822"/>
                </a:schemeClr>
              </a:solidFill>
              <a:prstDash val="solid"/>
              <a:miter lim="400000"/>
            </a:ln>
          </a:left>
          <a:right>
            <a:ln w="12700" cap="flat">
              <a:solidFill>
                <a:schemeClr val="accent2">
                  <a:hueOff val="-171743"/>
                  <a:satOff val="2189"/>
                  <a:lumOff val="-14463"/>
                </a:scheme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chemeClr val="accent2">
                  <a:hueOff val="-171743"/>
                  <a:satOff val="2189"/>
                  <a:lumOff val="-14463"/>
                </a:schemeClr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chemeClr val="accent2">
                  <a:hueOff val="-171743"/>
                  <a:satOff val="2189"/>
                  <a:lumOff val="-14463"/>
                </a:schemeClr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chemeClr val="accent2">
                  <a:hueOff val="-171743"/>
                  <a:satOff val="2189"/>
                  <a:lumOff val="-14463"/>
                </a:scheme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chemeClr val="accent2">
                  <a:hueOff val="-171743"/>
                  <a:satOff val="2189"/>
                  <a:lumOff val="-14463"/>
                </a:scheme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DFDBD1"/>
        </a:fontRef>
        <a:srgbClr val="DFDBD1"/>
      </a:tcTxStyle>
      <a:tcStyle>
        <a:tcBdr>
          <a:left>
            <a:ln w="12700" cap="flat">
              <a:solidFill>
                <a:srgbClr val="DFDBD1"/>
              </a:solidFill>
              <a:prstDash val="solid"/>
              <a:miter lim="400000"/>
            </a:ln>
          </a:left>
          <a:right>
            <a:ln w="12700" cap="flat">
              <a:solidFill>
                <a:srgbClr val="DFDBD1"/>
              </a:solidFill>
              <a:prstDash val="solid"/>
              <a:miter lim="400000"/>
            </a:ln>
          </a:right>
          <a:top>
            <a:ln w="25400" cap="flat">
              <a:solidFill>
                <a:schemeClr val="accent2">
                  <a:hueOff val="-171743"/>
                  <a:satOff val="2189"/>
                  <a:lumOff val="-1446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satOff val="15300"/>
                  <a:lumOff val="-29822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rgbClr val="DFDBD1"/>
              </a:solidFill>
              <a:prstDash val="solid"/>
              <a:miter lim="400000"/>
            </a:ln>
          </a:insideH>
          <a:insideV>
            <a:ln w="12700" cap="flat">
              <a:solidFill>
                <a:srgbClr val="DFDBD1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DFDBD1"/>
        </a:fontRef>
        <a:srgbClr val="DFDBD1"/>
      </a:tcTxStyle>
      <a:tcStyle>
        <a:tcBdr>
          <a:left>
            <a:ln w="12700" cap="flat">
              <a:solidFill>
                <a:srgbClr val="DFDBD1"/>
              </a:solidFill>
              <a:prstDash val="solid"/>
              <a:miter lim="400000"/>
            </a:ln>
          </a:left>
          <a:right>
            <a:ln w="12700" cap="flat">
              <a:solidFill>
                <a:srgbClr val="DFDBD1"/>
              </a:solidFill>
              <a:prstDash val="solid"/>
              <a:miter lim="400000"/>
            </a:ln>
          </a:right>
          <a:top>
            <a:ln w="12700" cap="flat">
              <a:solidFill>
                <a:schemeClr val="accent1">
                  <a:satOff val="15300"/>
                  <a:lumOff val="-29822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2">
                  <a:hueOff val="-171743"/>
                  <a:satOff val="2189"/>
                  <a:lumOff val="-14463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rgbClr val="DFDBD1"/>
              </a:solidFill>
              <a:prstDash val="solid"/>
              <a:miter lim="400000"/>
            </a:ln>
          </a:insideH>
          <a:insideV>
            <a:ln w="12700" cap="flat">
              <a:solidFill>
                <a:srgbClr val="DFDBD1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Ref idx="minor">
          <a:srgbClr val="4F5C3F"/>
        </a:fontRef>
        <a:srgbClr val="4F5C3F"/>
      </a:tcTxStyle>
      <a:tcStyle>
        <a:tcBdr>
          <a:left>
            <a:ln w="12700" cap="flat">
              <a:solidFill>
                <a:srgbClr val="B07342"/>
              </a:solidFill>
              <a:prstDash val="solid"/>
              <a:miter lim="400000"/>
            </a:ln>
          </a:left>
          <a:right>
            <a:ln w="12700" cap="flat">
              <a:solidFill>
                <a:srgbClr val="B07342"/>
              </a:solidFill>
              <a:prstDash val="solid"/>
              <a:miter lim="400000"/>
            </a:ln>
          </a:right>
          <a:top>
            <a:ln w="12700" cap="flat">
              <a:solidFill>
                <a:srgbClr val="B07342"/>
              </a:solidFill>
              <a:prstDash val="solid"/>
              <a:miter lim="400000"/>
            </a:ln>
          </a:top>
          <a:bottom>
            <a:ln w="12700" cap="flat">
              <a:solidFill>
                <a:srgbClr val="B07342"/>
              </a:solidFill>
              <a:prstDash val="solid"/>
              <a:miter lim="400000"/>
            </a:ln>
          </a:bottom>
          <a:insideH>
            <a:ln w="12700" cap="flat">
              <a:solidFill>
                <a:srgbClr val="B07342"/>
              </a:solidFill>
              <a:prstDash val="solid"/>
              <a:miter lim="400000"/>
            </a:ln>
          </a:insideH>
          <a:insideV>
            <a:ln w="12700" cap="flat">
              <a:solidFill>
                <a:srgbClr val="B0734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DBBD">
              <a:alpha val="55000"/>
            </a:srgbClr>
          </a:solidFill>
        </a:fill>
      </a:tcStyle>
    </a:band2H>
    <a:firstCol>
      <a:tcTxStyle b="off" i="off">
        <a:fontRef idx="minor">
          <a:srgbClr val="4F5C3F"/>
        </a:fontRef>
        <a:srgbClr val="4F5C3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B0734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4F5C3F"/>
        </a:fontRef>
        <a:srgbClr val="4F5C3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B0734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3F1DF"/>
        </a:fontRef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ff" i="off">
        <a:fontRef idx="minor">
          <a:srgbClr val="4F5C3F"/>
        </a:fontRef>
        <a:srgbClr val="4F5C3F"/>
      </a:tcTxStyle>
      <a:tcStyle>
        <a:tcBdr>
          <a:left>
            <a:ln w="12700" cap="flat">
              <a:solidFill>
                <a:srgbClr val="C9C5BC"/>
              </a:solidFill>
              <a:prstDash val="solid"/>
              <a:miter lim="400000"/>
            </a:ln>
          </a:left>
          <a:right>
            <a:ln w="12700" cap="flat">
              <a:solidFill>
                <a:srgbClr val="C9C5BC"/>
              </a:solidFill>
              <a:prstDash val="solid"/>
              <a:miter lim="400000"/>
            </a:ln>
          </a:right>
          <a:top>
            <a:ln w="12700" cap="flat">
              <a:solidFill>
                <a:srgbClr val="C9C5BC"/>
              </a:solidFill>
              <a:prstDash val="solid"/>
              <a:miter lim="400000"/>
            </a:ln>
          </a:top>
          <a:bottom>
            <a:ln w="12700" cap="flat">
              <a:solidFill>
                <a:srgbClr val="C9C5BC"/>
              </a:solidFill>
              <a:prstDash val="solid"/>
              <a:miter lim="400000"/>
            </a:ln>
          </a:bottom>
          <a:insideH>
            <a:ln w="12700" cap="flat">
              <a:solidFill>
                <a:srgbClr val="C9C5BC"/>
              </a:solidFill>
              <a:prstDash val="solid"/>
              <a:miter lim="400000"/>
            </a:ln>
          </a:insideH>
          <a:insideV>
            <a:ln w="12700" cap="flat">
              <a:solidFill>
                <a:srgbClr val="C9C5BC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2DED3">
              <a:alpha val="80000"/>
            </a:srgbClr>
          </a:solidFill>
        </a:fill>
      </a:tcStyle>
    </a:band2H>
    <a:firstCol>
      <a:tcTxStyle b="off" i="off">
        <a:fontRef idx="minor">
          <a:srgbClr val="4F5C3F"/>
        </a:fontRef>
        <a:srgbClr val="4F5C3F"/>
      </a:tcTxStyle>
      <a:tcStyle>
        <a:tcBdr>
          <a:left>
            <a:ln w="12700" cap="flat">
              <a:solidFill>
                <a:srgbClr val="51473B"/>
              </a:solidFill>
              <a:prstDash val="solid"/>
              <a:miter lim="400000"/>
            </a:ln>
          </a:left>
          <a:right>
            <a:ln w="25400" cap="flat">
              <a:solidFill>
                <a:srgbClr val="51473B"/>
              </a:solidFill>
              <a:prstDash val="solid"/>
              <a:miter lim="400000"/>
            </a:ln>
          </a:right>
          <a:top>
            <a:ln w="12700" cap="flat">
              <a:solidFill>
                <a:srgbClr val="C9C5BC">
                  <a:alpha val="8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C9C5BC">
                  <a:alpha val="8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C9C5BC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C9C5BC">
                  <a:alpha val="8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4F5C3F"/>
        </a:fontRef>
        <a:srgbClr val="4F5C3F"/>
      </a:tcTxStyle>
      <a:tcStyle>
        <a:tcBdr>
          <a:left>
            <a:ln w="12700" cap="flat">
              <a:solidFill>
                <a:srgbClr val="EDEADB"/>
              </a:solidFill>
              <a:prstDash val="solid"/>
              <a:miter lim="400000"/>
            </a:ln>
          </a:left>
          <a:right>
            <a:ln w="12700" cap="flat">
              <a:solidFill>
                <a:srgbClr val="EDEADB"/>
              </a:solidFill>
              <a:prstDash val="solid"/>
              <a:miter lim="400000"/>
            </a:ln>
          </a:right>
          <a:top>
            <a:ln w="25400" cap="flat">
              <a:solidFill>
                <a:srgbClr val="51473B"/>
              </a:solidFill>
              <a:prstDash val="solid"/>
              <a:miter lim="400000"/>
            </a:ln>
          </a:top>
          <a:bottom>
            <a:ln w="12700" cap="flat">
              <a:solidFill>
                <a:srgbClr val="51473B"/>
              </a:solidFill>
              <a:prstDash val="solid"/>
              <a:miter lim="400000"/>
            </a:ln>
          </a:bottom>
          <a:insideH>
            <a:ln w="12700" cap="flat">
              <a:solidFill>
                <a:srgbClr val="EDEADB"/>
              </a:solidFill>
              <a:prstDash val="solid"/>
              <a:miter lim="400000"/>
            </a:ln>
          </a:insideH>
          <a:insideV>
            <a:ln w="12700" cap="flat">
              <a:solidFill>
                <a:srgbClr val="EDEADB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4F5C3F"/>
        </a:fontRef>
        <a:srgbClr val="4F5C3F"/>
      </a:tcTxStyle>
      <a:tcStyle>
        <a:tcBdr>
          <a:left>
            <a:ln w="12700" cap="flat">
              <a:solidFill>
                <a:srgbClr val="EDEADB"/>
              </a:solidFill>
              <a:prstDash val="solid"/>
              <a:miter lim="400000"/>
            </a:ln>
          </a:left>
          <a:right>
            <a:ln w="12700" cap="flat">
              <a:solidFill>
                <a:srgbClr val="EDEADB"/>
              </a:solidFill>
              <a:prstDash val="solid"/>
              <a:miter lim="400000"/>
            </a:ln>
          </a:right>
          <a:top>
            <a:ln w="12700" cap="flat">
              <a:solidFill>
                <a:srgbClr val="51473B"/>
              </a:solidFill>
              <a:prstDash val="solid"/>
              <a:miter lim="400000"/>
            </a:ln>
          </a:top>
          <a:bottom>
            <a:ln w="25400" cap="flat">
              <a:solidFill>
                <a:srgbClr val="51473B"/>
              </a:solidFill>
              <a:prstDash val="solid"/>
              <a:miter lim="400000"/>
            </a:ln>
          </a:bottom>
          <a:insideH>
            <a:ln w="12700" cap="flat">
              <a:solidFill>
                <a:srgbClr val="EDEADB"/>
              </a:solidFill>
              <a:prstDash val="solid"/>
              <a:miter lim="400000"/>
            </a:ln>
          </a:insideH>
          <a:insideV>
            <a:ln w="12700" cap="flat">
              <a:solidFill>
                <a:srgbClr val="EDEADB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2708684C-4D16-4618-839F-0558EEFCDFE6}" styleName="">
    <a:tblBg/>
    <a:wholeTbl>
      <a:tcTxStyle b="off" i="off">
        <a:fontRef idx="minor">
          <a:srgbClr val="4F5C3F"/>
        </a:fontRef>
        <a:srgbClr val="4F5C3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chemeClr val="accent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chemeClr val="accent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chemeClr val="accent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EE3BA">
              <a:alpha val="63000"/>
            </a:srgbClr>
          </a:solidFill>
        </a:fill>
      </a:tcStyle>
    </a:band2H>
    <a:firstCol>
      <a:tcTxStyle b="off" i="off">
        <a:fontRef idx="minor">
          <a:srgbClr val="4F5C3F"/>
        </a:fontRef>
        <a:srgbClr val="4F5C3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chemeClr val="accent2"/>
              </a:solidFill>
              <a:prstDash val="solid"/>
              <a:miter lim="400000"/>
            </a:ln>
          </a:right>
          <a:top>
            <a:ln w="12700" cap="flat">
              <a:solidFill>
                <a:schemeClr val="accent2">
                  <a:alpha val="60000"/>
                </a:schemeClr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chemeClr val="accent2">
                  <a:alpha val="60000"/>
                </a:schemeClr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chemeClr val="accent2">
                  <a:alpha val="60000"/>
                </a:scheme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4F5C3F"/>
        </a:fontRef>
        <a:srgbClr val="4F5C3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2">
                  <a:alpha val="60000"/>
                </a:scheme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4F5C3F"/>
        </a:fontRef>
        <a:srgbClr val="4F5C3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chemeClr val="accent2"/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2">
                  <a:alpha val="60000"/>
                </a:scheme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7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package" Target="../embeddings/_____Microsoft_Excel1.xlsx"/><Relationship Id="rId2" Type="http://schemas.openxmlformats.org/officeDocument/2006/relationships/image" Target="../media/image14.png"/><Relationship Id="rId1" Type="http://schemas.openxmlformats.org/officeDocument/2006/relationships/image" Target="../media/image13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title>
      <c:tx>
        <c:rich>
          <a:bodyPr rot="0"/>
          <a:lstStyle/>
          <a:p>
            <a:pPr>
              <a:defRPr sz="3200" b="0" i="0" u="none" strike="noStrike">
                <a:solidFill>
                  <a:srgbClr val="4F5C3F"/>
                </a:solidFill>
                <a:latin typeface="Georgia"/>
              </a:defRPr>
            </a:pPr>
            <a:r>
              <a:rPr lang="ru-RU" sz="3200" b="0" i="0" u="none" strike="noStrike">
                <a:solidFill>
                  <a:srgbClr val="4F5C3F"/>
                </a:solidFill>
                <a:latin typeface="Georgia"/>
              </a:rPr>
              <a:t>Выбор рубрик</a:t>
            </a:r>
          </a:p>
        </c:rich>
      </c:tx>
      <c:layout>
        <c:manualLayout>
          <c:xMode val="edge"/>
          <c:yMode val="edge"/>
          <c:x val="8.5484900000000003E-2"/>
          <c:y val="0"/>
          <c:w val="0.27234999999999998"/>
          <c:h val="0.154034"/>
        </c:manualLayout>
      </c:layout>
      <c:overlay val="1"/>
      <c:spPr>
        <a:noFill/>
        <a:effectLst/>
      </c:spPr>
    </c:title>
    <c:autoTitleDeleted val="0"/>
    <c:plotArea>
      <c:layout>
        <c:manualLayout>
          <c:layoutTarget val="inner"/>
          <c:xMode val="edge"/>
          <c:yMode val="edge"/>
          <c:x val="5.0000000000000001E-3"/>
          <c:y val="0.154034"/>
          <c:w val="0.44331999999999999"/>
          <c:h val="0.833466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blipFill rotWithShape="1">
              <a:blip xmlns:r="http://schemas.openxmlformats.org/officeDocument/2006/relationships" r:embed="rId1"/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>
              <a:outerShdw blurRad="50800" dir="5400000" algn="tl">
                <a:srgbClr val="000000">
                  <a:alpha val="50000"/>
                </a:srgbClr>
              </a:outerShdw>
            </a:effectLst>
          </c:spPr>
          <c:dPt>
            <c:idx val="0"/>
            <c:bubble3D val="0"/>
          </c:dPt>
          <c:dPt>
            <c:idx val="1"/>
            <c:bubble3D val="0"/>
            <c:spPr>
              <a:blipFill rotWithShape="1">
                <a:blip xmlns:r="http://schemas.openxmlformats.org/officeDocument/2006/relationships" r:embed="rId2"/>
                <a:srcRect/>
                <a:tile tx="0" ty="0" sx="100000" sy="100000" flip="none" algn="tl"/>
              </a:blipFill>
              <a:ln w="12700" cap="flat">
                <a:noFill/>
                <a:miter lim="400000"/>
              </a:ln>
              <a:effectLst>
                <a:outerShdw blurRad="50800" dir="5400000" algn="tl">
                  <a:srgbClr val="000000">
                    <a:alpha val="50000"/>
                  </a:srgbClr>
                </a:outerShdw>
              </a:effectLst>
            </c:spPr>
          </c:dPt>
          <c:dPt>
            <c:idx val="2"/>
            <c:bubble3D val="0"/>
            <c:spPr>
              <a:blipFill rotWithShape="1">
                <a:blip xmlns:r="http://schemas.openxmlformats.org/officeDocument/2006/relationships" r:embed="rId3"/>
                <a:srcRect/>
                <a:tile tx="0" ty="0" sx="100000" sy="100000" flip="none" algn="tl"/>
              </a:blipFill>
              <a:ln w="12700" cap="flat">
                <a:noFill/>
                <a:miter lim="400000"/>
              </a:ln>
              <a:effectLst>
                <a:outerShdw blurRad="50800" dir="5400000" algn="tl">
                  <a:srgbClr val="000000">
                    <a:alpha val="50000"/>
                  </a:srgbClr>
                </a:outerShdw>
              </a:effectLst>
            </c:spPr>
          </c:dPt>
          <c:dPt>
            <c:idx val="3"/>
            <c:bubble3D val="0"/>
            <c:spPr>
              <a:blipFill rotWithShape="1">
                <a:blip xmlns:r="http://schemas.openxmlformats.org/officeDocument/2006/relationships" r:embed="rId4"/>
                <a:srcRect/>
                <a:tile tx="0" ty="0" sx="100000" sy="100000" flip="none" algn="tl"/>
              </a:blipFill>
              <a:ln w="12700" cap="flat">
                <a:noFill/>
                <a:miter lim="400000"/>
              </a:ln>
              <a:effectLst>
                <a:outerShdw blurRad="50800" dir="5400000" algn="tl">
                  <a:srgbClr val="000000">
                    <a:alpha val="50000"/>
                  </a:srgbClr>
                </a:outerShdw>
              </a:effectLst>
            </c:spPr>
          </c:dPt>
          <c:dPt>
            <c:idx val="4"/>
            <c:bubble3D val="0"/>
            <c:spPr>
              <a:blipFill rotWithShape="1">
                <a:blip xmlns:r="http://schemas.openxmlformats.org/officeDocument/2006/relationships" r:embed="rId5"/>
                <a:srcRect/>
                <a:tile tx="0" ty="0" sx="100000" sy="100000" flip="none" algn="tl"/>
              </a:blipFill>
              <a:ln w="12700" cap="flat">
                <a:noFill/>
                <a:miter lim="400000"/>
              </a:ln>
              <a:effectLst>
                <a:outerShdw blurRad="50800" dir="5400000" algn="tl">
                  <a:srgbClr val="000000">
                    <a:alpha val="50000"/>
                  </a:srgbClr>
                </a:outerShdw>
              </a:effectLst>
            </c:spPr>
          </c:dPt>
          <c:dPt>
            <c:idx val="5"/>
            <c:bubble3D val="0"/>
            <c:spPr>
              <a:blipFill rotWithShape="1">
                <a:blip xmlns:r="http://schemas.openxmlformats.org/officeDocument/2006/relationships" r:embed="rId6"/>
                <a:srcRect/>
                <a:tile tx="0" ty="0" sx="100000" sy="100000" flip="none" algn="tl"/>
              </a:blipFill>
              <a:ln w="12700" cap="flat">
                <a:noFill/>
                <a:miter lim="400000"/>
              </a:ln>
              <a:effectLst>
                <a:outerShdw blurRad="50800" dir="5400000" algn="tl">
                  <a:srgbClr val="000000">
                    <a:alpha val="50000"/>
                  </a:srgbClr>
                </a:outerShdw>
              </a:effectLst>
            </c:spPr>
          </c:dPt>
          <c:dLbls>
            <c:dLbl>
              <c:idx val="0"/>
              <c:numFmt formatCode="#,##0%" sourceLinked="0"/>
              <c:spPr/>
              <c:txPr>
                <a:bodyPr/>
                <a:lstStyle/>
                <a:p>
                  <a:pPr>
                    <a:defRPr sz="3200" b="0" i="0" u="none" strike="noStrike">
                      <a:solidFill>
                        <a:srgbClr val="F3F1DF"/>
                      </a:solidFill>
                      <a:effectLst>
                        <a:outerShdw blurRad="63500" dist="36346" dir="5486953" algn="tl">
                          <a:srgbClr val="000000">
                            <a:alpha val="48774"/>
                          </a:srgbClr>
                        </a:outerShdw>
                      </a:effectLst>
                      <a:latin typeface="Georgia"/>
                    </a:defRPr>
                  </a:pPr>
                  <a:endParaRPr lang="ru-RU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numFmt formatCode="#,##0%" sourceLinked="0"/>
              <c:spPr/>
              <c:txPr>
                <a:bodyPr/>
                <a:lstStyle/>
                <a:p>
                  <a:pPr>
                    <a:defRPr sz="3200" b="0" i="0" u="none" strike="noStrike">
                      <a:solidFill>
                        <a:srgbClr val="F3F1DF"/>
                      </a:solidFill>
                      <a:effectLst>
                        <a:outerShdw blurRad="63500" dist="36346" dir="5486953" algn="tl">
                          <a:srgbClr val="000000">
                            <a:alpha val="48774"/>
                          </a:srgbClr>
                        </a:outerShdw>
                      </a:effectLst>
                      <a:latin typeface="Georgia"/>
                    </a:defRPr>
                  </a:pPr>
                  <a:endParaRPr lang="ru-RU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numFmt formatCode="#,##0%" sourceLinked="0"/>
              <c:spPr/>
              <c:txPr>
                <a:bodyPr/>
                <a:lstStyle/>
                <a:p>
                  <a:pPr>
                    <a:defRPr sz="3200" b="0" i="0" u="none" strike="noStrike">
                      <a:solidFill>
                        <a:srgbClr val="F3F1DF"/>
                      </a:solidFill>
                      <a:effectLst>
                        <a:outerShdw blurRad="63500" dist="36346" dir="5486953" algn="tl">
                          <a:srgbClr val="000000">
                            <a:alpha val="48774"/>
                          </a:srgbClr>
                        </a:outerShdw>
                      </a:effectLst>
                      <a:latin typeface="Georgia"/>
                    </a:defRPr>
                  </a:pPr>
                  <a:endParaRPr lang="ru-RU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numFmt formatCode="#,##0%" sourceLinked="0"/>
              <c:spPr/>
              <c:txPr>
                <a:bodyPr/>
                <a:lstStyle/>
                <a:p>
                  <a:pPr>
                    <a:defRPr sz="3200" b="0" i="0" u="none" strike="noStrike">
                      <a:solidFill>
                        <a:srgbClr val="F3F1DF"/>
                      </a:solidFill>
                      <a:effectLst>
                        <a:outerShdw blurRad="63500" dist="36346" dir="5486953" algn="tl">
                          <a:srgbClr val="000000">
                            <a:alpha val="48774"/>
                          </a:srgbClr>
                        </a:outerShdw>
                      </a:effectLst>
                      <a:latin typeface="Georgia"/>
                    </a:defRPr>
                  </a:pPr>
                  <a:endParaRPr lang="ru-RU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numFmt formatCode="#,##0%" sourceLinked="0"/>
              <c:spPr/>
              <c:txPr>
                <a:bodyPr/>
                <a:lstStyle/>
                <a:p>
                  <a:pPr>
                    <a:defRPr sz="3200" b="0" i="0" u="none" strike="noStrike">
                      <a:solidFill>
                        <a:srgbClr val="F3F1DF"/>
                      </a:solidFill>
                      <a:effectLst>
                        <a:outerShdw blurRad="63500" dist="36346" dir="5486953" algn="tl">
                          <a:srgbClr val="000000">
                            <a:alpha val="48774"/>
                          </a:srgbClr>
                        </a:outerShdw>
                      </a:effectLst>
                      <a:latin typeface="Georgia"/>
                    </a:defRPr>
                  </a:pPr>
                  <a:endParaRPr lang="ru-RU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numFmt formatCode="#,##0%" sourceLinked="0"/>
              <c:spPr/>
              <c:txPr>
                <a:bodyPr/>
                <a:lstStyle/>
                <a:p>
                  <a:pPr>
                    <a:defRPr sz="3200" b="0" i="0" u="none" strike="noStrike">
                      <a:solidFill>
                        <a:srgbClr val="F3F1DF"/>
                      </a:solidFill>
                      <a:effectLst>
                        <a:outerShdw blurRad="63500" dist="36346" dir="5486953" algn="tl">
                          <a:srgbClr val="000000">
                            <a:alpha val="48774"/>
                          </a:srgbClr>
                        </a:outerShdw>
                      </a:effectLst>
                      <a:latin typeface="Georgia"/>
                    </a:defRPr>
                  </a:pPr>
                  <a:endParaRPr lang="ru-RU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#,##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200" b="0" i="0" u="none" strike="noStrike">
                    <a:solidFill>
                      <a:srgbClr val="F3F1DF"/>
                    </a:solidFill>
                    <a:effectLst>
                      <a:outerShdw blurRad="63500" dist="36346" dir="5486953" algn="tl">
                        <a:srgbClr val="000000">
                          <a:alpha val="48774"/>
                        </a:srgbClr>
                      </a:outerShdw>
                    </a:effectLst>
                    <a:latin typeface="Georgia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Sheet1!$B$1:$G$1</c:f>
              <c:strCache>
                <c:ptCount val="6"/>
                <c:pt idx="0">
                  <c:v>Классные мероприятия</c:v>
                </c:pt>
                <c:pt idx="1">
                  <c:v>Классные поездки</c:v>
                </c:pt>
                <c:pt idx="2">
                  <c:v>Вести с уроков</c:v>
                </c:pt>
                <c:pt idx="3">
                  <c:v>Мы - математики</c:v>
                </c:pt>
                <c:pt idx="4">
                  <c:v>Школьная жизнь</c:v>
                </c:pt>
                <c:pt idx="5">
                  <c:v>Спортивная жизнь класса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32</c:v>
                </c:pt>
                <c:pt idx="1">
                  <c:v>30</c:v>
                </c:pt>
                <c:pt idx="2">
                  <c:v>2</c:v>
                </c:pt>
                <c:pt idx="3">
                  <c:v>14</c:v>
                </c:pt>
                <c:pt idx="4">
                  <c:v>4</c:v>
                </c:pt>
                <c:pt idx="5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legend>
      <c:legendPos val="r"/>
      <c:layout>
        <c:manualLayout>
          <c:xMode val="edge"/>
          <c:yMode val="edge"/>
          <c:x val="0.50760700000000003"/>
          <c:y val="0.37272300000000003"/>
          <c:w val="0.49239300000000003"/>
          <c:h val="0.4210880000000000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2400" b="0" i="0" u="none" strike="noStrike">
              <a:solidFill>
                <a:srgbClr val="4F5C3F"/>
              </a:solidFill>
              <a:latin typeface="Georgia"/>
            </a:defRPr>
          </a:pPr>
          <a:endParaRPr lang="ru-RU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7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9" name="Shape 11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9303807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825500" y="3048000"/>
            <a:ext cx="11353800" cy="22733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825500" y="5308600"/>
            <a:ext cx="11353800" cy="12954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  <a:lvl2pPr marL="0" indent="228600" algn="ctr">
              <a:spcBef>
                <a:spcPts val="0"/>
              </a:spcBef>
              <a:buSzTx/>
              <a:buNone/>
              <a:defRPr sz="3200" i="1"/>
            </a:lvl2pPr>
            <a:lvl3pPr marL="0" indent="457200" algn="ctr">
              <a:spcBef>
                <a:spcPts val="0"/>
              </a:spcBef>
              <a:buSzTx/>
              <a:buNone/>
              <a:defRPr sz="3200" i="1"/>
            </a:lvl3pPr>
            <a:lvl4pPr marL="0" indent="685800" algn="ctr">
              <a:spcBef>
                <a:spcPts val="0"/>
              </a:spcBef>
              <a:buSzTx/>
              <a:buNone/>
              <a:defRPr sz="3200" i="1"/>
            </a:lvl4pPr>
            <a:lvl5pPr marL="0" indent="914400" algn="ctr">
              <a:spcBef>
                <a:spcPts val="0"/>
              </a:spcBef>
              <a:buSzTx/>
              <a:buNone/>
              <a:defRPr sz="3200" i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D7D0B2"/>
                </a:solidFill>
              </a:defRPr>
            </a:lvl1pPr>
          </a:lstStyle>
          <a:p>
            <a:pPr>
              <a:defRPr>
                <a:effectLst/>
              </a:defRPr>
            </a:pPr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/>
          </p:cNvSpPr>
          <p:nvPr>
            <p:ph type="body" sz="quarter" idx="13"/>
          </p:nvPr>
        </p:nvSpPr>
        <p:spPr>
          <a:xfrm>
            <a:off x="1299331" y="6362700"/>
            <a:ext cx="10401301" cy="5080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2800" i="1"/>
            </a:lvl1pPr>
          </a:lstStyle>
          <a:p>
            <a:r>
              <a:t>-Johnny Appleseed</a:t>
            </a:r>
          </a:p>
        </p:txBody>
      </p:sp>
      <p:sp>
        <p:nvSpPr>
          <p:cNvPr id="96" name="Shape 96"/>
          <p:cNvSpPr>
            <a:spLocks noGrp="1"/>
          </p:cNvSpPr>
          <p:nvPr>
            <p:ph type="body" sz="quarter" idx="14"/>
          </p:nvPr>
        </p:nvSpPr>
        <p:spPr>
          <a:xfrm>
            <a:off x="1257300" y="4330700"/>
            <a:ext cx="10490200" cy="558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55000"/>
              </a:lnSpc>
              <a:spcBef>
                <a:spcPts val="2400"/>
              </a:spcBef>
              <a:buSzTx/>
              <a:buNone/>
              <a:defRPr sz="3200"/>
            </a:lvl1pPr>
          </a:lstStyle>
          <a:p>
            <a:r>
              <a:t>“Type a quote here.”</a:t>
            </a:r>
          </a:p>
        </p:txBody>
      </p:sp>
      <p:sp>
        <p:nvSpPr>
          <p:cNvPr id="97" name="Shape 9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5" name="Shape 10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sz="quarter" idx="13"/>
          </p:nvPr>
        </p:nvSpPr>
        <p:spPr>
          <a:xfrm>
            <a:off x="685800" y="711200"/>
            <a:ext cx="4089400" cy="54991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pic" sz="half" idx="14"/>
          </p:nvPr>
        </p:nvSpPr>
        <p:spPr>
          <a:xfrm>
            <a:off x="4965700" y="711200"/>
            <a:ext cx="7315200" cy="54991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825500" y="7137400"/>
            <a:ext cx="11353800" cy="1181100"/>
          </a:xfrm>
          <a:prstGeom prst="rect">
            <a:avLst/>
          </a:prstGeom>
          <a:effectLst/>
        </p:spPr>
        <p:txBody>
          <a:bodyPr anchor="b"/>
          <a:lstStyle>
            <a:lvl1pPr>
              <a:defRPr>
                <a:solidFill>
                  <a:srgbClr val="FBF9E6"/>
                </a:solidFill>
                <a:effectLst>
                  <a:outerShdw blurRad="25400" dist="25400" dir="16200000" rotWithShape="0">
                    <a:srgbClr val="3A3A3A">
                      <a:alpha val="70000"/>
                    </a:srgbClr>
                  </a:outerShdw>
                </a:effectLst>
              </a:defRPr>
            </a:lvl1pPr>
          </a:lstStyle>
          <a:p>
            <a: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sz="quarter" idx="1"/>
          </p:nvPr>
        </p:nvSpPr>
        <p:spPr>
          <a:xfrm>
            <a:off x="825500" y="8305800"/>
            <a:ext cx="11353800" cy="889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300" i="1">
                <a:solidFill>
                  <a:schemeClr val="accent3">
                    <a:hueOff val="288578"/>
                    <a:satOff val="30944"/>
                    <a:lumOff val="14509"/>
                  </a:schemeClr>
                </a:solidFill>
                <a:effectLst>
                  <a:outerShdw blurRad="12700" dist="25400" dir="16200000" rotWithShape="0">
                    <a:srgbClr val="000000">
                      <a:alpha val="30000"/>
                    </a:srgbClr>
                  </a:outerShdw>
                </a:effectLst>
                <a:latin typeface="Hoefler Text"/>
                <a:ea typeface="Hoefler Text"/>
                <a:cs typeface="Hoefler Text"/>
                <a:sym typeface="Hoefler Text"/>
              </a:defRPr>
            </a:lvl1pPr>
            <a:lvl2pPr marL="0" indent="228600" algn="ctr">
              <a:spcBef>
                <a:spcPts val="0"/>
              </a:spcBef>
              <a:buSzTx/>
              <a:buNone/>
              <a:defRPr sz="4300" i="1">
                <a:solidFill>
                  <a:schemeClr val="accent3">
                    <a:hueOff val="288578"/>
                    <a:satOff val="30944"/>
                    <a:lumOff val="14509"/>
                  </a:schemeClr>
                </a:solidFill>
                <a:effectLst>
                  <a:outerShdw blurRad="12700" dist="25400" dir="16200000" rotWithShape="0">
                    <a:srgbClr val="000000">
                      <a:alpha val="30000"/>
                    </a:srgbClr>
                  </a:outerShdw>
                </a:effectLst>
                <a:latin typeface="Hoefler Text"/>
                <a:ea typeface="Hoefler Text"/>
                <a:cs typeface="Hoefler Text"/>
                <a:sym typeface="Hoefler Text"/>
              </a:defRPr>
            </a:lvl2pPr>
            <a:lvl3pPr marL="0" indent="457200" algn="ctr">
              <a:spcBef>
                <a:spcPts val="0"/>
              </a:spcBef>
              <a:buSzTx/>
              <a:buNone/>
              <a:defRPr sz="4300" i="1">
                <a:solidFill>
                  <a:schemeClr val="accent3">
                    <a:hueOff val="288578"/>
                    <a:satOff val="30944"/>
                    <a:lumOff val="14509"/>
                  </a:schemeClr>
                </a:solidFill>
                <a:effectLst>
                  <a:outerShdw blurRad="12700" dist="25400" dir="16200000" rotWithShape="0">
                    <a:srgbClr val="000000">
                      <a:alpha val="30000"/>
                    </a:srgbClr>
                  </a:outerShdw>
                </a:effectLst>
                <a:latin typeface="Hoefler Text"/>
                <a:ea typeface="Hoefler Text"/>
                <a:cs typeface="Hoefler Text"/>
                <a:sym typeface="Hoefler Text"/>
              </a:defRPr>
            </a:lvl3pPr>
            <a:lvl4pPr marL="0" indent="685800" algn="ctr">
              <a:spcBef>
                <a:spcPts val="0"/>
              </a:spcBef>
              <a:buSzTx/>
              <a:buNone/>
              <a:defRPr sz="4300" i="1">
                <a:solidFill>
                  <a:schemeClr val="accent3">
                    <a:hueOff val="288578"/>
                    <a:satOff val="30944"/>
                    <a:lumOff val="14509"/>
                  </a:schemeClr>
                </a:solidFill>
                <a:effectLst>
                  <a:outerShdw blurRad="12700" dist="25400" dir="16200000" rotWithShape="0">
                    <a:srgbClr val="000000">
                      <a:alpha val="30000"/>
                    </a:srgbClr>
                  </a:outerShdw>
                </a:effectLst>
                <a:latin typeface="Hoefler Text"/>
                <a:ea typeface="Hoefler Text"/>
                <a:cs typeface="Hoefler Text"/>
                <a:sym typeface="Hoefler Text"/>
              </a:defRPr>
            </a:lvl4pPr>
            <a:lvl5pPr marL="0" indent="914400" algn="ctr">
              <a:spcBef>
                <a:spcPts val="0"/>
              </a:spcBef>
              <a:buSzTx/>
              <a:buNone/>
              <a:defRPr sz="4300" i="1">
                <a:solidFill>
                  <a:schemeClr val="accent3">
                    <a:hueOff val="288578"/>
                    <a:satOff val="30944"/>
                    <a:lumOff val="14509"/>
                  </a:schemeClr>
                </a:solidFill>
                <a:effectLst>
                  <a:outerShdw blurRad="12700" dist="25400" dir="16200000" rotWithShape="0">
                    <a:srgbClr val="000000">
                      <a:alpha val="30000"/>
                    </a:srgbClr>
                  </a:outerShdw>
                </a:effectLst>
                <a:latin typeface="Hoefler Text"/>
                <a:ea typeface="Hoefler Text"/>
                <a:cs typeface="Hoefler Text"/>
                <a:sym typeface="Hoefler Tex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D7D0B2"/>
                </a:solidFill>
              </a:defRPr>
            </a:lvl1pPr>
          </a:lstStyle>
          <a:p>
            <a:pPr>
              <a:defRPr>
                <a:effectLst/>
              </a:defRPr>
            </a:pPr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pic" sz="half" idx="13"/>
          </p:nvPr>
        </p:nvSpPr>
        <p:spPr>
          <a:xfrm>
            <a:off x="7645400" y="1727200"/>
            <a:ext cx="4673600" cy="61849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title"/>
          </p:nvPr>
        </p:nvSpPr>
        <p:spPr>
          <a:xfrm>
            <a:off x="304800" y="1778000"/>
            <a:ext cx="7327900" cy="33401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41" name="Shape 41"/>
          <p:cNvSpPr>
            <a:spLocks noGrp="1"/>
          </p:cNvSpPr>
          <p:nvPr>
            <p:ph type="body" sz="quarter" idx="1"/>
          </p:nvPr>
        </p:nvSpPr>
        <p:spPr>
          <a:xfrm>
            <a:off x="304800" y="5168900"/>
            <a:ext cx="7327900" cy="27432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  <a:lvl2pPr marL="0" indent="228600" algn="ctr">
              <a:spcBef>
                <a:spcPts val="0"/>
              </a:spcBef>
              <a:buSzTx/>
              <a:buNone/>
              <a:defRPr sz="3200" i="1"/>
            </a:lvl2pPr>
            <a:lvl3pPr marL="0" indent="457200" algn="ctr">
              <a:spcBef>
                <a:spcPts val="0"/>
              </a:spcBef>
              <a:buSzTx/>
              <a:buNone/>
              <a:defRPr sz="3200" i="1"/>
            </a:lvl3pPr>
            <a:lvl4pPr marL="0" indent="685800" algn="ctr">
              <a:spcBef>
                <a:spcPts val="0"/>
              </a:spcBef>
              <a:buSzTx/>
              <a:buNone/>
              <a:defRPr sz="3200" i="1"/>
            </a:lvl4pPr>
            <a:lvl5pPr marL="0" indent="914400" algn="ctr">
              <a:spcBef>
                <a:spcPts val="0"/>
              </a:spcBef>
              <a:buSzTx/>
              <a:buNone/>
              <a:defRPr sz="3200" i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hape 4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xfrm>
            <a:off x="825500" y="50800"/>
            <a:ext cx="11353800" cy="2032000"/>
          </a:xfrm>
          <a:prstGeom prst="rect">
            <a:avLst/>
          </a:prstGeom>
          <a:effectLst/>
        </p:spPr>
        <p:txBody>
          <a:bodyPr/>
          <a:lstStyle>
            <a:lvl1pPr>
              <a:defRPr>
                <a:solidFill>
                  <a:srgbClr val="FBF9E6"/>
                </a:solidFill>
                <a:effectLst>
                  <a:outerShdw blurRad="25400" dist="25400" dir="16200000" rotWithShape="0">
                    <a:srgbClr val="3A3A3A">
                      <a:alpha val="70000"/>
                    </a:srgbClr>
                  </a:outerShdw>
                </a:effectLst>
              </a:defRPr>
            </a:lvl1pPr>
          </a:lstStyle>
          <a:p>
            <a:r>
              <a:t>Title Text</a:t>
            </a:r>
          </a:p>
        </p:txBody>
      </p:sp>
      <p:sp>
        <p:nvSpPr>
          <p:cNvPr id="50" name="Shape 5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xfrm>
            <a:off x="825500" y="50800"/>
            <a:ext cx="11353800" cy="2032000"/>
          </a:xfrm>
          <a:prstGeom prst="rect">
            <a:avLst/>
          </a:prstGeom>
          <a:effectLst/>
        </p:spPr>
        <p:txBody>
          <a:bodyPr/>
          <a:lstStyle>
            <a:lvl1pPr>
              <a:defRPr>
                <a:solidFill>
                  <a:srgbClr val="FBF9E6"/>
                </a:solidFill>
                <a:effectLst>
                  <a:outerShdw blurRad="25400" dist="25400" dir="16200000" rotWithShape="0">
                    <a:srgbClr val="3A3A3A">
                      <a:alpha val="70000"/>
                    </a:srgbClr>
                  </a:outerShdw>
                </a:effectLst>
              </a:defRPr>
            </a:lvl1pPr>
          </a:lstStyle>
          <a:p>
            <a:r>
              <a:t>Title Text</a:t>
            </a:r>
          </a:p>
        </p:txBody>
      </p:sp>
      <p:sp>
        <p:nvSpPr>
          <p:cNvPr id="58" name="Shape 58"/>
          <p:cNvSpPr>
            <a:spLocks noGrp="1"/>
          </p:cNvSpPr>
          <p:nvPr>
            <p:ph type="body" idx="1"/>
          </p:nvPr>
        </p:nvSpPr>
        <p:spPr>
          <a:xfrm>
            <a:off x="825500" y="2705100"/>
            <a:ext cx="11353800" cy="6223000"/>
          </a:xfrm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3"/>
              </a:buBlip>
            </a:lvl3pPr>
            <a:lvl4pPr>
              <a:buBlip>
                <a:blip r:embed="rId3"/>
              </a:buBlip>
            </a:lvl4pPr>
            <a:lvl5pPr>
              <a:buBlip>
                <a:blip r:embed="rId3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9" name="Shape 59"/>
          <p:cNvSpPr>
            <a:spLocks noGrp="1"/>
          </p:cNvSpPr>
          <p:nvPr>
            <p:ph type="sldNum" sz="quarter" idx="2"/>
          </p:nvPr>
        </p:nvSpPr>
        <p:spPr>
          <a:xfrm>
            <a:off x="6337299" y="8991600"/>
            <a:ext cx="342901" cy="406400"/>
          </a:xfrm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/>
          </p:cNvSpPr>
          <p:nvPr>
            <p:ph type="pic" sz="half" idx="13"/>
          </p:nvPr>
        </p:nvSpPr>
        <p:spPr>
          <a:xfrm>
            <a:off x="7391400" y="2717800"/>
            <a:ext cx="4673600" cy="61849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title"/>
          </p:nvPr>
        </p:nvSpPr>
        <p:spPr>
          <a:xfrm>
            <a:off x="825500" y="50800"/>
            <a:ext cx="11353800" cy="2032000"/>
          </a:xfrm>
          <a:prstGeom prst="rect">
            <a:avLst/>
          </a:prstGeom>
          <a:effectLst/>
        </p:spPr>
        <p:txBody>
          <a:bodyPr/>
          <a:lstStyle>
            <a:lvl1pPr>
              <a:defRPr>
                <a:solidFill>
                  <a:srgbClr val="FBF9E6"/>
                </a:solidFill>
                <a:effectLst>
                  <a:outerShdw blurRad="25400" dist="25400" dir="16200000" rotWithShape="0">
                    <a:srgbClr val="3A3A3A">
                      <a:alpha val="70000"/>
                    </a:srgbClr>
                  </a:outerShdw>
                </a:effectLst>
              </a:defRPr>
            </a:lvl1pPr>
          </a:lstStyle>
          <a:p>
            <a:r>
              <a:t>Title Text</a:t>
            </a:r>
          </a:p>
        </p:txBody>
      </p:sp>
      <p:sp>
        <p:nvSpPr>
          <p:cNvPr id="68" name="Shape 68"/>
          <p:cNvSpPr>
            <a:spLocks noGrp="1"/>
          </p:cNvSpPr>
          <p:nvPr>
            <p:ph type="body" sz="half" idx="1"/>
          </p:nvPr>
        </p:nvSpPr>
        <p:spPr>
          <a:xfrm>
            <a:off x="825500" y="2768600"/>
            <a:ext cx="5422900" cy="6184900"/>
          </a:xfrm>
          <a:prstGeom prst="rect">
            <a:avLst/>
          </a:prstGeom>
        </p:spPr>
        <p:txBody>
          <a:bodyPr/>
          <a:lstStyle>
            <a:lvl1pPr marL="406400" indent="-406400">
              <a:spcBef>
                <a:spcPts val="3600"/>
              </a:spcBef>
              <a:buBlip>
                <a:blip r:embed="rId3"/>
              </a:buBlip>
              <a:defRPr sz="3200"/>
            </a:lvl1pPr>
            <a:lvl2pPr marL="812800" indent="-406400">
              <a:spcBef>
                <a:spcPts val="3600"/>
              </a:spcBef>
              <a:buBlip>
                <a:blip r:embed="rId3"/>
              </a:buBlip>
              <a:defRPr sz="3200"/>
            </a:lvl2pPr>
            <a:lvl3pPr marL="1219200" indent="-406400">
              <a:spcBef>
                <a:spcPts val="3600"/>
              </a:spcBef>
              <a:buBlip>
                <a:blip r:embed="rId3"/>
              </a:buBlip>
              <a:defRPr sz="3200"/>
            </a:lvl3pPr>
            <a:lvl4pPr marL="1625600" indent="-406400">
              <a:spcBef>
                <a:spcPts val="3600"/>
              </a:spcBef>
              <a:buBlip>
                <a:blip r:embed="rId3"/>
              </a:buBlip>
              <a:defRPr sz="3200"/>
            </a:lvl4pPr>
            <a:lvl5pPr marL="2032000" indent="-406400">
              <a:spcBef>
                <a:spcPts val="3600"/>
              </a:spcBef>
              <a:buBlip>
                <a:blip r:embed="rId3"/>
              </a:buBlip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9" name="Shape 6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Shape 7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embossed_background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7700" y="647700"/>
            <a:ext cx="11747500" cy="8472197"/>
          </a:xfrm>
          <a:prstGeom prst="rect">
            <a:avLst/>
          </a:prstGeom>
          <a:ln w="12700">
            <a:miter lim="400000"/>
          </a:ln>
        </p:spPr>
      </p:pic>
      <p:sp>
        <p:nvSpPr>
          <p:cNvPr id="85" name="Shape 85"/>
          <p:cNvSpPr>
            <a:spLocks noGrp="1"/>
          </p:cNvSpPr>
          <p:nvPr>
            <p:ph type="pic" sz="quarter" idx="13"/>
          </p:nvPr>
        </p:nvSpPr>
        <p:spPr>
          <a:xfrm>
            <a:off x="6972300" y="5029200"/>
            <a:ext cx="5080000" cy="38100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pic" sz="quarter" idx="14"/>
          </p:nvPr>
        </p:nvSpPr>
        <p:spPr>
          <a:xfrm>
            <a:off x="6972300" y="965200"/>
            <a:ext cx="5080000" cy="38100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7" name="Shape 87"/>
          <p:cNvSpPr>
            <a:spLocks noGrp="1"/>
          </p:cNvSpPr>
          <p:nvPr>
            <p:ph type="pic" sz="half" idx="15"/>
          </p:nvPr>
        </p:nvSpPr>
        <p:spPr>
          <a:xfrm>
            <a:off x="952500" y="1003300"/>
            <a:ext cx="5829300" cy="78105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8" name="Shape 8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825500" y="3733800"/>
            <a:ext cx="11353800" cy="2273300"/>
          </a:xfrm>
          <a:prstGeom prst="rect">
            <a:avLst/>
          </a:prstGeom>
          <a:ln w="12700">
            <a:miter lim="400000"/>
          </a:ln>
          <a:effectLst>
            <a:outerShdw blurRad="25400" dist="12700" dir="5400000" rotWithShape="0">
              <a:srgbClr val="FFFFFF"/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825500" y="825500"/>
            <a:ext cx="11353800" cy="810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37299" y="8991600"/>
            <a:ext cx="342901" cy="406400"/>
          </a:xfrm>
          <a:prstGeom prst="rect">
            <a:avLst/>
          </a:prstGeom>
          <a:ln w="12700">
            <a:miter lim="400000"/>
          </a:ln>
          <a:effectLst>
            <a:outerShdw blurRad="12700" dist="12700" dir="5400000" rotWithShape="0">
              <a:srgbClr val="FFFFFF">
                <a:alpha val="20000"/>
              </a:srgbClr>
            </a:outerShdw>
          </a:effectLst>
        </p:spPr>
        <p:txBody>
          <a:bodyPr wrap="none" lIns="50800" tIns="50800" rIns="50800" bIns="50800">
            <a:spAutoFit/>
          </a:bodyPr>
          <a:lstStyle>
            <a:lvl1pPr>
              <a:lnSpc>
                <a:spcPct val="100000"/>
              </a:lnSpc>
              <a:defRPr sz="1800"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pPr>
              <a:defRPr>
                <a:effectLst/>
              </a:defRPr>
            </a:pPr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all" spc="320" baseline="0">
          <a:ln>
            <a:noFill/>
          </a:ln>
          <a:solidFill>
            <a:srgbClr val="4F5C3F">
              <a:alpha val="69000"/>
            </a:srgbClr>
          </a:solidFill>
          <a:effectLst>
            <a:outerShdw blurRad="25400" dist="12700" dir="16200000" rotWithShape="0">
              <a:srgbClr val="3A3A3A">
                <a:alpha val="35000"/>
              </a:srgbClr>
            </a:outerShdw>
          </a:effectLst>
          <a:uFillTx/>
          <a:latin typeface="+mn-lt"/>
          <a:ea typeface="+mn-ea"/>
          <a:cs typeface="+mn-cs"/>
          <a:sym typeface="Georgia"/>
        </a:defRPr>
      </a:lvl1pPr>
      <a:lvl2pPr marL="0" marR="0" indent="228600" algn="ctr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all" spc="320" baseline="0">
          <a:ln>
            <a:noFill/>
          </a:ln>
          <a:solidFill>
            <a:srgbClr val="4F5C3F">
              <a:alpha val="69000"/>
            </a:srgbClr>
          </a:solidFill>
          <a:effectLst>
            <a:outerShdw blurRad="25400" dist="12700" dir="16200000" rotWithShape="0">
              <a:srgbClr val="3A3A3A">
                <a:alpha val="35000"/>
              </a:srgbClr>
            </a:outerShdw>
          </a:effectLst>
          <a:uFillTx/>
          <a:latin typeface="+mn-lt"/>
          <a:ea typeface="+mn-ea"/>
          <a:cs typeface="+mn-cs"/>
          <a:sym typeface="Georgia"/>
        </a:defRPr>
      </a:lvl2pPr>
      <a:lvl3pPr marL="0" marR="0" indent="457200" algn="ctr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all" spc="320" baseline="0">
          <a:ln>
            <a:noFill/>
          </a:ln>
          <a:solidFill>
            <a:srgbClr val="4F5C3F">
              <a:alpha val="69000"/>
            </a:srgbClr>
          </a:solidFill>
          <a:effectLst>
            <a:outerShdw blurRad="25400" dist="12700" dir="16200000" rotWithShape="0">
              <a:srgbClr val="3A3A3A">
                <a:alpha val="35000"/>
              </a:srgbClr>
            </a:outerShdw>
          </a:effectLst>
          <a:uFillTx/>
          <a:latin typeface="+mn-lt"/>
          <a:ea typeface="+mn-ea"/>
          <a:cs typeface="+mn-cs"/>
          <a:sym typeface="Georgia"/>
        </a:defRPr>
      </a:lvl3pPr>
      <a:lvl4pPr marL="0" marR="0" indent="685800" algn="ctr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all" spc="320" baseline="0">
          <a:ln>
            <a:noFill/>
          </a:ln>
          <a:solidFill>
            <a:srgbClr val="4F5C3F">
              <a:alpha val="69000"/>
            </a:srgbClr>
          </a:solidFill>
          <a:effectLst>
            <a:outerShdw blurRad="25400" dist="12700" dir="16200000" rotWithShape="0">
              <a:srgbClr val="3A3A3A">
                <a:alpha val="35000"/>
              </a:srgbClr>
            </a:outerShdw>
          </a:effectLst>
          <a:uFillTx/>
          <a:latin typeface="+mn-lt"/>
          <a:ea typeface="+mn-ea"/>
          <a:cs typeface="+mn-cs"/>
          <a:sym typeface="Georgia"/>
        </a:defRPr>
      </a:lvl4pPr>
      <a:lvl5pPr marL="0" marR="0" indent="914400" algn="ctr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all" spc="320" baseline="0">
          <a:ln>
            <a:noFill/>
          </a:ln>
          <a:solidFill>
            <a:srgbClr val="4F5C3F">
              <a:alpha val="69000"/>
            </a:srgbClr>
          </a:solidFill>
          <a:effectLst>
            <a:outerShdw blurRad="25400" dist="12700" dir="16200000" rotWithShape="0">
              <a:srgbClr val="3A3A3A">
                <a:alpha val="35000"/>
              </a:srgbClr>
            </a:outerShdw>
          </a:effectLst>
          <a:uFillTx/>
          <a:latin typeface="+mn-lt"/>
          <a:ea typeface="+mn-ea"/>
          <a:cs typeface="+mn-cs"/>
          <a:sym typeface="Georgia"/>
        </a:defRPr>
      </a:lvl5pPr>
      <a:lvl6pPr marL="0" marR="0" indent="1143000" algn="ctr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all" spc="320" baseline="0">
          <a:ln>
            <a:noFill/>
          </a:ln>
          <a:solidFill>
            <a:srgbClr val="4F5C3F">
              <a:alpha val="69000"/>
            </a:srgbClr>
          </a:solidFill>
          <a:effectLst>
            <a:outerShdw blurRad="25400" dist="12700" dir="16200000" rotWithShape="0">
              <a:srgbClr val="3A3A3A">
                <a:alpha val="35000"/>
              </a:srgbClr>
            </a:outerShdw>
          </a:effectLst>
          <a:uFillTx/>
          <a:latin typeface="+mn-lt"/>
          <a:ea typeface="+mn-ea"/>
          <a:cs typeface="+mn-cs"/>
          <a:sym typeface="Georgia"/>
        </a:defRPr>
      </a:lvl6pPr>
      <a:lvl7pPr marL="0" marR="0" indent="1371600" algn="ctr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all" spc="320" baseline="0">
          <a:ln>
            <a:noFill/>
          </a:ln>
          <a:solidFill>
            <a:srgbClr val="4F5C3F">
              <a:alpha val="69000"/>
            </a:srgbClr>
          </a:solidFill>
          <a:effectLst>
            <a:outerShdw blurRad="25400" dist="12700" dir="16200000" rotWithShape="0">
              <a:srgbClr val="3A3A3A">
                <a:alpha val="35000"/>
              </a:srgbClr>
            </a:outerShdw>
          </a:effectLst>
          <a:uFillTx/>
          <a:latin typeface="+mn-lt"/>
          <a:ea typeface="+mn-ea"/>
          <a:cs typeface="+mn-cs"/>
          <a:sym typeface="Georgia"/>
        </a:defRPr>
      </a:lvl7pPr>
      <a:lvl8pPr marL="0" marR="0" indent="1600200" algn="ctr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all" spc="320" baseline="0">
          <a:ln>
            <a:noFill/>
          </a:ln>
          <a:solidFill>
            <a:srgbClr val="4F5C3F">
              <a:alpha val="69000"/>
            </a:srgbClr>
          </a:solidFill>
          <a:effectLst>
            <a:outerShdw blurRad="25400" dist="12700" dir="16200000" rotWithShape="0">
              <a:srgbClr val="3A3A3A">
                <a:alpha val="35000"/>
              </a:srgbClr>
            </a:outerShdw>
          </a:effectLst>
          <a:uFillTx/>
          <a:latin typeface="+mn-lt"/>
          <a:ea typeface="+mn-ea"/>
          <a:cs typeface="+mn-cs"/>
          <a:sym typeface="Georgia"/>
        </a:defRPr>
      </a:lvl8pPr>
      <a:lvl9pPr marL="0" marR="0" indent="1828800" algn="ctr" defTabSz="5842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all" spc="320" baseline="0">
          <a:ln>
            <a:noFill/>
          </a:ln>
          <a:solidFill>
            <a:srgbClr val="4F5C3F">
              <a:alpha val="69000"/>
            </a:srgbClr>
          </a:solidFill>
          <a:effectLst>
            <a:outerShdw blurRad="25400" dist="12700" dir="16200000" rotWithShape="0">
              <a:srgbClr val="3A3A3A">
                <a:alpha val="35000"/>
              </a:srgbClr>
            </a:outerShdw>
          </a:effectLst>
          <a:uFillTx/>
          <a:latin typeface="+mn-lt"/>
          <a:ea typeface="+mn-ea"/>
          <a:cs typeface="+mn-cs"/>
          <a:sym typeface="Georgia"/>
        </a:defRPr>
      </a:lvl9pPr>
    </p:titleStyle>
    <p:bodyStyle>
      <a:lvl1pPr marL="431800" marR="0" indent="-431800" algn="l" defTabSz="584200" rtl="0" latinLnBrk="0">
        <a:lnSpc>
          <a:spcPct val="120000"/>
        </a:lnSpc>
        <a:spcBef>
          <a:spcPts val="5200"/>
        </a:spcBef>
        <a:spcAft>
          <a:spcPts val="0"/>
        </a:spcAft>
        <a:buClrTx/>
        <a:buSzPct val="35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4F5C3F"/>
          </a:solidFill>
          <a:effectLst>
            <a:outerShdw blurRad="25400" dist="12700" rotWithShape="0">
              <a:srgbClr val="FFFFFF">
                <a:alpha val="45000"/>
              </a:srgbClr>
            </a:outerShdw>
          </a:effectLst>
          <a:uFillTx/>
          <a:latin typeface="+mn-lt"/>
          <a:ea typeface="+mn-ea"/>
          <a:cs typeface="+mn-cs"/>
          <a:sym typeface="Georgia"/>
        </a:defRPr>
      </a:lvl1pPr>
      <a:lvl2pPr marL="863600" marR="0" indent="-431800" algn="l" defTabSz="584200" rtl="0" latinLnBrk="0">
        <a:lnSpc>
          <a:spcPct val="120000"/>
        </a:lnSpc>
        <a:spcBef>
          <a:spcPts val="5200"/>
        </a:spcBef>
        <a:spcAft>
          <a:spcPts val="0"/>
        </a:spcAft>
        <a:buClrTx/>
        <a:buSzPct val="35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4F5C3F"/>
          </a:solidFill>
          <a:effectLst>
            <a:outerShdw blurRad="25400" dist="12700" rotWithShape="0">
              <a:srgbClr val="FFFFFF">
                <a:alpha val="45000"/>
              </a:srgbClr>
            </a:outerShdw>
          </a:effectLst>
          <a:uFillTx/>
          <a:latin typeface="+mn-lt"/>
          <a:ea typeface="+mn-ea"/>
          <a:cs typeface="+mn-cs"/>
          <a:sym typeface="Georgia"/>
        </a:defRPr>
      </a:lvl2pPr>
      <a:lvl3pPr marL="1295400" marR="0" indent="-431800" algn="l" defTabSz="584200" rtl="0" latinLnBrk="0">
        <a:lnSpc>
          <a:spcPct val="120000"/>
        </a:lnSpc>
        <a:spcBef>
          <a:spcPts val="5200"/>
        </a:spcBef>
        <a:spcAft>
          <a:spcPts val="0"/>
        </a:spcAft>
        <a:buClrTx/>
        <a:buSzPct val="35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4F5C3F"/>
          </a:solidFill>
          <a:effectLst>
            <a:outerShdw blurRad="25400" dist="12700" rotWithShape="0">
              <a:srgbClr val="FFFFFF">
                <a:alpha val="45000"/>
              </a:srgbClr>
            </a:outerShdw>
          </a:effectLst>
          <a:uFillTx/>
          <a:latin typeface="+mn-lt"/>
          <a:ea typeface="+mn-ea"/>
          <a:cs typeface="+mn-cs"/>
          <a:sym typeface="Georgia"/>
        </a:defRPr>
      </a:lvl3pPr>
      <a:lvl4pPr marL="1727200" marR="0" indent="-431800" algn="l" defTabSz="584200" rtl="0" latinLnBrk="0">
        <a:lnSpc>
          <a:spcPct val="120000"/>
        </a:lnSpc>
        <a:spcBef>
          <a:spcPts val="5200"/>
        </a:spcBef>
        <a:spcAft>
          <a:spcPts val="0"/>
        </a:spcAft>
        <a:buClrTx/>
        <a:buSzPct val="35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4F5C3F"/>
          </a:solidFill>
          <a:effectLst>
            <a:outerShdw blurRad="25400" dist="12700" rotWithShape="0">
              <a:srgbClr val="FFFFFF">
                <a:alpha val="45000"/>
              </a:srgbClr>
            </a:outerShdw>
          </a:effectLst>
          <a:uFillTx/>
          <a:latin typeface="+mn-lt"/>
          <a:ea typeface="+mn-ea"/>
          <a:cs typeface="+mn-cs"/>
          <a:sym typeface="Georgia"/>
        </a:defRPr>
      </a:lvl4pPr>
      <a:lvl5pPr marL="2159000" marR="0" indent="-431800" algn="l" defTabSz="584200" rtl="0" latinLnBrk="0">
        <a:lnSpc>
          <a:spcPct val="120000"/>
        </a:lnSpc>
        <a:spcBef>
          <a:spcPts val="5200"/>
        </a:spcBef>
        <a:spcAft>
          <a:spcPts val="0"/>
        </a:spcAft>
        <a:buClrTx/>
        <a:buSzPct val="35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4F5C3F"/>
          </a:solidFill>
          <a:effectLst>
            <a:outerShdw blurRad="25400" dist="12700" rotWithShape="0">
              <a:srgbClr val="FFFFFF">
                <a:alpha val="45000"/>
              </a:srgbClr>
            </a:outerShdw>
          </a:effectLst>
          <a:uFillTx/>
          <a:latin typeface="+mn-lt"/>
          <a:ea typeface="+mn-ea"/>
          <a:cs typeface="+mn-cs"/>
          <a:sym typeface="Georgia"/>
        </a:defRPr>
      </a:lvl5pPr>
      <a:lvl6pPr marL="2590800" marR="0" indent="-431800" algn="l" defTabSz="584200" rtl="0" latinLnBrk="0">
        <a:lnSpc>
          <a:spcPct val="120000"/>
        </a:lnSpc>
        <a:spcBef>
          <a:spcPts val="5200"/>
        </a:spcBef>
        <a:spcAft>
          <a:spcPts val="0"/>
        </a:spcAft>
        <a:buClrTx/>
        <a:buSzPct val="35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4F5C3F"/>
          </a:solidFill>
          <a:effectLst>
            <a:outerShdw blurRad="25400" dist="12700" rotWithShape="0">
              <a:srgbClr val="FFFFFF">
                <a:alpha val="45000"/>
              </a:srgbClr>
            </a:outerShdw>
          </a:effectLst>
          <a:uFillTx/>
          <a:latin typeface="+mn-lt"/>
          <a:ea typeface="+mn-ea"/>
          <a:cs typeface="+mn-cs"/>
          <a:sym typeface="Georgia"/>
        </a:defRPr>
      </a:lvl6pPr>
      <a:lvl7pPr marL="3022600" marR="0" indent="-431800" algn="l" defTabSz="584200" rtl="0" latinLnBrk="0">
        <a:lnSpc>
          <a:spcPct val="120000"/>
        </a:lnSpc>
        <a:spcBef>
          <a:spcPts val="5200"/>
        </a:spcBef>
        <a:spcAft>
          <a:spcPts val="0"/>
        </a:spcAft>
        <a:buClrTx/>
        <a:buSzPct val="35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4F5C3F"/>
          </a:solidFill>
          <a:effectLst>
            <a:outerShdw blurRad="25400" dist="12700" rotWithShape="0">
              <a:srgbClr val="FFFFFF">
                <a:alpha val="45000"/>
              </a:srgbClr>
            </a:outerShdw>
          </a:effectLst>
          <a:uFillTx/>
          <a:latin typeface="+mn-lt"/>
          <a:ea typeface="+mn-ea"/>
          <a:cs typeface="+mn-cs"/>
          <a:sym typeface="Georgia"/>
        </a:defRPr>
      </a:lvl7pPr>
      <a:lvl8pPr marL="3454400" marR="0" indent="-431800" algn="l" defTabSz="584200" rtl="0" latinLnBrk="0">
        <a:lnSpc>
          <a:spcPct val="120000"/>
        </a:lnSpc>
        <a:spcBef>
          <a:spcPts val="5200"/>
        </a:spcBef>
        <a:spcAft>
          <a:spcPts val="0"/>
        </a:spcAft>
        <a:buClrTx/>
        <a:buSzPct val="35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4F5C3F"/>
          </a:solidFill>
          <a:effectLst>
            <a:outerShdw blurRad="25400" dist="12700" rotWithShape="0">
              <a:srgbClr val="FFFFFF">
                <a:alpha val="45000"/>
              </a:srgbClr>
            </a:outerShdw>
          </a:effectLst>
          <a:uFillTx/>
          <a:latin typeface="+mn-lt"/>
          <a:ea typeface="+mn-ea"/>
          <a:cs typeface="+mn-cs"/>
          <a:sym typeface="Georgia"/>
        </a:defRPr>
      </a:lvl8pPr>
      <a:lvl9pPr marL="3886200" marR="0" indent="-431800" algn="l" defTabSz="584200" rtl="0" latinLnBrk="0">
        <a:lnSpc>
          <a:spcPct val="120000"/>
        </a:lnSpc>
        <a:spcBef>
          <a:spcPts val="5200"/>
        </a:spcBef>
        <a:spcAft>
          <a:spcPts val="0"/>
        </a:spcAft>
        <a:buClrTx/>
        <a:buSzPct val="35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4F5C3F"/>
          </a:solidFill>
          <a:effectLst>
            <a:outerShdw blurRad="25400" dist="12700" rotWithShape="0">
              <a:srgbClr val="FFFFFF">
                <a:alpha val="45000"/>
              </a:srgbClr>
            </a:outerShdw>
          </a:effectLst>
          <a:uFillTx/>
          <a:latin typeface="+mn-lt"/>
          <a:ea typeface="+mn-ea"/>
          <a:cs typeface="+mn-cs"/>
          <a:sym typeface="Georgia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bomix.ru/my/395973/#page/56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life625.jimdo.com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Рисунок 120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8267700" y="723900"/>
            <a:ext cx="4064000" cy="5575300"/>
          </a:xfrm>
          <a:prstGeom prst="rect">
            <a:avLst/>
          </a:prstGeom>
        </p:spPr>
      </p:pic>
      <p:pic>
        <p:nvPicPr>
          <p:cNvPr id="122" name="Рисунок 121"/>
          <p:cNvPicPr>
            <a:picLocks noGrp="1"/>
          </p:cNvPicPr>
          <p:nvPr>
            <p:ph type="pic" idx="14"/>
          </p:nvPr>
        </p:nvPicPr>
        <p:blipFill>
          <a:blip r:embed="rId3">
            <a:extLst/>
          </a:blip>
          <a:stretch>
            <a:fillRect/>
          </a:stretch>
        </p:blipFill>
        <p:spPr>
          <a:xfrm>
            <a:off x="635000" y="723900"/>
            <a:ext cx="7289800" cy="5575300"/>
          </a:xfrm>
          <a:prstGeom prst="rect">
            <a:avLst/>
          </a:prstGeom>
        </p:spPr>
      </p:pic>
      <p:sp>
        <p:nvSpPr>
          <p:cNvPr id="123" name="Shape 12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Летопись класса</a:t>
            </a:r>
          </a:p>
        </p:txBody>
      </p:sp>
      <p:sp>
        <p:nvSpPr>
          <p:cNvPr id="124" name="Shape 12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r>
              <a:t>Маликова Анастасия, Баталова Янина, 6А класс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Рисунок 155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62622" y="3074057"/>
            <a:ext cx="10465839" cy="6198717"/>
          </a:xfrm>
          <a:prstGeom prst="rect">
            <a:avLst/>
          </a:prstGeom>
        </p:spPr>
      </p:pic>
      <p:sp>
        <p:nvSpPr>
          <p:cNvPr id="157" name="Shape 1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летопись класса</a:t>
            </a:r>
          </a:p>
        </p:txBody>
      </p:sp>
      <p:sp>
        <p:nvSpPr>
          <p:cNvPr id="158" name="Shape 158"/>
          <p:cNvSpPr>
            <a:spLocks noGrp="1"/>
          </p:cNvSpPr>
          <p:nvPr>
            <p:ph type="body" sz="quarter" idx="1"/>
          </p:nvPr>
        </p:nvSpPr>
        <p:spPr>
          <a:xfrm>
            <a:off x="850900" y="2362199"/>
            <a:ext cx="11089283" cy="1522910"/>
          </a:xfrm>
          <a:prstGeom prst="rect">
            <a:avLst/>
          </a:prstGeom>
        </p:spPr>
        <p:txBody>
          <a:bodyPr/>
          <a:lstStyle>
            <a:lvl1pPr marL="0" indent="0" defTabSz="566674">
              <a:spcBef>
                <a:spcPts val="3400"/>
              </a:spcBef>
              <a:buSzTx/>
              <a:buNone/>
              <a:defRPr sz="3104" u="sng">
                <a:effectLst>
                  <a:outerShdw blurRad="24638" dist="12319" rotWithShape="0">
                    <a:srgbClr val="FFFFFF">
                      <a:alpha val="45000"/>
                    </a:srgbClr>
                  </a:outerShdw>
                </a:effectLst>
                <a:hlinkClick r:id="rId3"/>
              </a:defRPr>
            </a:lvl1pPr>
          </a:lstStyle>
          <a:p>
            <a:pPr>
              <a:defRPr u="none"/>
            </a:pPr>
            <a:r>
              <a:rPr u="sng">
                <a:hlinkClick r:id="rId3"/>
              </a:rPr>
              <a:t>http://www.albomix.ru/my/395973/#page/56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Рисунок 125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260008" y="2730500"/>
            <a:ext cx="6328868" cy="6261100"/>
          </a:xfrm>
          <a:prstGeom prst="rect">
            <a:avLst/>
          </a:prstGeom>
        </p:spPr>
      </p:pic>
      <p:sp>
        <p:nvSpPr>
          <p:cNvPr id="127" name="Shape 12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Памятные альбомы</a:t>
            </a:r>
          </a:p>
        </p:txBody>
      </p:sp>
      <p:sp>
        <p:nvSpPr>
          <p:cNvPr id="128" name="Shape 128"/>
          <p:cNvSpPr>
            <a:spLocks noGrp="1"/>
          </p:cNvSpPr>
          <p:nvPr>
            <p:ph type="body" sz="half" idx="1"/>
          </p:nvPr>
        </p:nvSpPr>
        <p:spPr>
          <a:xfrm>
            <a:off x="647700" y="2768600"/>
            <a:ext cx="5422900" cy="61849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defTabSz="537463">
              <a:lnSpc>
                <a:spcPct val="100000"/>
              </a:lnSpc>
              <a:spcBef>
                <a:spcPts val="3300"/>
              </a:spcBef>
              <a:buSzTx/>
              <a:buNone/>
              <a:defRPr sz="2944">
                <a:effectLst>
                  <a:outerShdw blurRad="23368" dist="11684" rotWithShape="0">
                    <a:srgbClr val="FFFFFF">
                      <a:alpha val="45000"/>
                    </a:srgbClr>
                  </a:outerShdw>
                </a:effectLst>
              </a:defRPr>
            </a:pPr>
            <a:r>
              <a:t>Школьные годы чудесные, </a:t>
            </a:r>
          </a:p>
          <a:p>
            <a:pPr marL="0" indent="0" defTabSz="537463">
              <a:lnSpc>
                <a:spcPct val="100000"/>
              </a:lnSpc>
              <a:spcBef>
                <a:spcPts val="3300"/>
              </a:spcBef>
              <a:buSzTx/>
              <a:buNone/>
              <a:defRPr sz="2944">
                <a:effectLst>
                  <a:outerShdw blurRad="23368" dist="11684" rotWithShape="0">
                    <a:srgbClr val="FFFFFF">
                      <a:alpha val="45000"/>
                    </a:srgbClr>
                  </a:outerShdw>
                </a:effectLst>
              </a:defRPr>
            </a:pPr>
            <a:r>
              <a:t>С дружбою, с книгою, с песнею, </a:t>
            </a:r>
          </a:p>
          <a:p>
            <a:pPr marL="0" indent="0" defTabSz="537463">
              <a:lnSpc>
                <a:spcPct val="100000"/>
              </a:lnSpc>
              <a:spcBef>
                <a:spcPts val="3300"/>
              </a:spcBef>
              <a:buSzTx/>
              <a:buNone/>
              <a:defRPr sz="2944">
                <a:effectLst>
                  <a:outerShdw blurRad="23368" dist="11684" rotWithShape="0">
                    <a:srgbClr val="FFFFFF">
                      <a:alpha val="45000"/>
                    </a:srgbClr>
                  </a:outerShdw>
                </a:effectLst>
              </a:defRPr>
            </a:pPr>
            <a:r>
              <a:t>Как они быстро летят! </a:t>
            </a:r>
          </a:p>
          <a:p>
            <a:pPr marL="0" indent="0" defTabSz="537463">
              <a:lnSpc>
                <a:spcPct val="100000"/>
              </a:lnSpc>
              <a:spcBef>
                <a:spcPts val="3300"/>
              </a:spcBef>
              <a:buSzTx/>
              <a:buNone/>
              <a:defRPr sz="2944">
                <a:effectLst>
                  <a:outerShdw blurRad="23368" dist="11684" rotWithShape="0">
                    <a:srgbClr val="FFFFFF">
                      <a:alpha val="45000"/>
                    </a:srgbClr>
                  </a:outerShdw>
                </a:effectLst>
              </a:defRPr>
            </a:pPr>
            <a:r>
              <a:t>Их не воротишь назад. </a:t>
            </a:r>
          </a:p>
          <a:p>
            <a:pPr marL="0" indent="0" defTabSz="537463">
              <a:lnSpc>
                <a:spcPct val="100000"/>
              </a:lnSpc>
              <a:spcBef>
                <a:spcPts val="3300"/>
              </a:spcBef>
              <a:buSzTx/>
              <a:buNone/>
              <a:defRPr sz="2944">
                <a:effectLst>
                  <a:outerShdw blurRad="23368" dist="11684" rotWithShape="0">
                    <a:srgbClr val="FFFFFF">
                      <a:alpha val="45000"/>
                    </a:srgbClr>
                  </a:outerShdw>
                </a:effectLst>
              </a:defRPr>
            </a:pPr>
            <a:r>
              <a:t>Разве они пролетят без следа? </a:t>
            </a:r>
          </a:p>
          <a:p>
            <a:pPr marL="0" indent="0" defTabSz="537463">
              <a:lnSpc>
                <a:spcPct val="100000"/>
              </a:lnSpc>
              <a:spcBef>
                <a:spcPts val="3300"/>
              </a:spcBef>
              <a:buSzTx/>
              <a:buNone/>
              <a:defRPr sz="2944">
                <a:effectLst>
                  <a:outerShdw blurRad="23368" dist="11684" rotWithShape="0">
                    <a:srgbClr val="FFFFFF">
                      <a:alpha val="45000"/>
                    </a:srgbClr>
                  </a:outerShdw>
                </a:effectLst>
              </a:defRPr>
            </a:pPr>
            <a:r>
              <a:t>Нет, не забудет никто никогда </a:t>
            </a:r>
          </a:p>
          <a:p>
            <a:pPr marL="0" indent="0" defTabSz="537463">
              <a:lnSpc>
                <a:spcPct val="100000"/>
              </a:lnSpc>
              <a:spcBef>
                <a:spcPts val="3300"/>
              </a:spcBef>
              <a:buSzTx/>
              <a:buNone/>
              <a:defRPr sz="2944">
                <a:effectLst>
                  <a:outerShdw blurRad="23368" dist="11684" rotWithShape="0">
                    <a:srgbClr val="FFFFFF">
                      <a:alpha val="45000"/>
                    </a:srgbClr>
                  </a:outerShdw>
                </a:effectLst>
              </a:defRPr>
            </a:pPr>
            <a:r>
              <a:t>Школьные годы.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Рисунок 129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4924788" y="3014498"/>
            <a:ext cx="7488768" cy="5693104"/>
          </a:xfrm>
          <a:prstGeom prst="rect">
            <a:avLst/>
          </a:prstGeom>
        </p:spPr>
      </p:pic>
      <p:sp>
        <p:nvSpPr>
          <p:cNvPr id="131" name="Shape 13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Классная газета</a:t>
            </a:r>
          </a:p>
        </p:txBody>
      </p:sp>
      <p:sp>
        <p:nvSpPr>
          <p:cNvPr id="132" name="Shape 132"/>
          <p:cNvSpPr>
            <a:spLocks noGrp="1"/>
          </p:cNvSpPr>
          <p:nvPr>
            <p:ph type="body" sz="quarter" idx="1"/>
          </p:nvPr>
        </p:nvSpPr>
        <p:spPr>
          <a:xfrm>
            <a:off x="825500" y="2768600"/>
            <a:ext cx="3593108" cy="6184900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t>Цель - создать летопись класса в виде газет, которые выходят раз в месяц.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Рисунок 133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480863" y="2603500"/>
            <a:ext cx="7050684" cy="6261100"/>
          </a:xfrm>
          <a:prstGeom prst="rect">
            <a:avLst/>
          </a:prstGeom>
        </p:spPr>
      </p:pic>
      <p:sp>
        <p:nvSpPr>
          <p:cNvPr id="135" name="Shape 13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Задачи</a:t>
            </a:r>
          </a:p>
        </p:txBody>
      </p:sp>
      <p:sp>
        <p:nvSpPr>
          <p:cNvPr id="136" name="Shape 136"/>
          <p:cNvSpPr>
            <a:spLocks noGrp="1"/>
          </p:cNvSpPr>
          <p:nvPr>
            <p:ph type="body" sz="half" idx="1"/>
          </p:nvPr>
        </p:nvSpPr>
        <p:spPr>
          <a:xfrm>
            <a:off x="7759700" y="2768599"/>
            <a:ext cx="4781203" cy="6184901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547511" indent="-547511" defTabSz="566674">
              <a:spcBef>
                <a:spcPts val="3400"/>
              </a:spcBef>
              <a:buSzPct val="100000"/>
              <a:buAutoNum type="arabicPeriod"/>
              <a:defRPr sz="3104">
                <a:effectLst>
                  <a:outerShdw blurRad="24638" dist="12319" rotWithShape="0">
                    <a:srgbClr val="FFFFFF">
                      <a:alpha val="45000"/>
                    </a:srgbClr>
                  </a:outerShdw>
                </a:effectLst>
              </a:defRPr>
            </a:pPr>
            <a:r>
              <a:t>Узнать, как устроена газета.</a:t>
            </a:r>
          </a:p>
          <a:p>
            <a:pPr marL="547511" indent="-547511" defTabSz="566674">
              <a:spcBef>
                <a:spcPts val="3400"/>
              </a:spcBef>
              <a:buSzPct val="100000"/>
              <a:buAutoNum type="arabicPeriod"/>
              <a:defRPr sz="3104">
                <a:effectLst>
                  <a:outerShdw blurRad="24638" dist="12319" rotWithShape="0">
                    <a:srgbClr val="FFFFFF">
                      <a:alpha val="45000"/>
                    </a:srgbClr>
                  </a:outerShdw>
                </a:effectLst>
              </a:defRPr>
            </a:pPr>
            <a:r>
              <a:t>Как написать статью.</a:t>
            </a:r>
          </a:p>
          <a:p>
            <a:pPr marL="547511" indent="-547511" defTabSz="566674">
              <a:spcBef>
                <a:spcPts val="3400"/>
              </a:spcBef>
              <a:buSzPct val="100000"/>
              <a:buAutoNum type="arabicPeriod"/>
              <a:defRPr sz="3104">
                <a:effectLst>
                  <a:outerShdw blurRad="24638" dist="12319" rotWithShape="0">
                    <a:srgbClr val="FFFFFF">
                      <a:alpha val="45000"/>
                    </a:srgbClr>
                  </a:outerShdw>
                </a:effectLst>
              </a:defRPr>
            </a:pPr>
            <a:r>
              <a:t>Провести опрос родителей и одноклассников  о рубриках газеты.</a:t>
            </a:r>
          </a:p>
          <a:p>
            <a:pPr marL="547511" indent="-547511" defTabSz="566674">
              <a:spcBef>
                <a:spcPts val="3400"/>
              </a:spcBef>
              <a:buSzPct val="100000"/>
              <a:buAutoNum type="arabicPeriod"/>
              <a:defRPr sz="3104">
                <a:effectLst>
                  <a:outerShdw blurRad="24638" dist="12319" rotWithShape="0">
                    <a:srgbClr val="FFFFFF">
                      <a:alpha val="45000"/>
                    </a:srgbClr>
                  </a:outerShdw>
                </a:effectLst>
              </a:defRPr>
            </a:pPr>
            <a:r>
              <a:t>Разработать модель газеты.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Читательские интересы</a:t>
            </a:r>
          </a:p>
        </p:txBody>
      </p:sp>
      <p:graphicFrame>
        <p:nvGraphicFramePr>
          <p:cNvPr id="139" name="Chart 139"/>
          <p:cNvGraphicFramePr/>
          <p:nvPr/>
        </p:nvGraphicFramePr>
        <p:xfrm>
          <a:off x="1428750" y="2870200"/>
          <a:ext cx="9912023" cy="5194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Рисунок 140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4997450" y="2730500"/>
            <a:ext cx="7455446" cy="6261100"/>
          </a:xfrm>
          <a:prstGeom prst="rect">
            <a:avLst/>
          </a:prstGeom>
        </p:spPr>
      </p:pic>
      <p:sp>
        <p:nvSpPr>
          <p:cNvPr id="142" name="Shape 14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Над выпусками работают</a:t>
            </a:r>
          </a:p>
        </p:txBody>
      </p:sp>
      <p:sp>
        <p:nvSpPr>
          <p:cNvPr id="143" name="Shape 143"/>
          <p:cNvSpPr>
            <a:spLocks noGrp="1"/>
          </p:cNvSpPr>
          <p:nvPr>
            <p:ph type="body" sz="half" idx="1"/>
          </p:nvPr>
        </p:nvSpPr>
        <p:spPr>
          <a:xfrm>
            <a:off x="406400" y="2768599"/>
            <a:ext cx="4523582" cy="6184901"/>
          </a:xfrm>
          <a:prstGeom prst="rect">
            <a:avLst/>
          </a:prstGeom>
        </p:spPr>
        <p:txBody>
          <a:bodyPr/>
          <a:lstStyle/>
          <a:p>
            <a:pPr marL="361695" indent="-361695" defTabSz="519937">
              <a:spcBef>
                <a:spcPts val="3200"/>
              </a:spcBef>
              <a:buBlip>
                <a:blip r:embed="rId3"/>
              </a:buBlip>
              <a:defRPr sz="2848">
                <a:effectLst>
                  <a:outerShdw blurRad="22606" dist="11303" rotWithShape="0">
                    <a:srgbClr val="FFFFFF">
                      <a:alpha val="45000"/>
                    </a:srgbClr>
                  </a:outerShdw>
                </a:effectLst>
              </a:defRPr>
            </a:pPr>
            <a:r>
              <a:t>Чернов Владимир - главный редактор;</a:t>
            </a:r>
          </a:p>
          <a:p>
            <a:pPr marL="361695" indent="-361695" defTabSz="519937">
              <a:spcBef>
                <a:spcPts val="3200"/>
              </a:spcBef>
              <a:buBlip>
                <a:blip r:embed="rId3"/>
              </a:buBlip>
              <a:defRPr sz="2848">
                <a:effectLst>
                  <a:outerShdw blurRad="22606" dist="11303" rotWithShape="0">
                    <a:srgbClr val="FFFFFF">
                      <a:alpha val="45000"/>
                    </a:srgbClr>
                  </a:outerShdw>
                </a:effectLst>
              </a:defRPr>
            </a:pPr>
            <a:r>
              <a:t>Григорьевский Евгений - фотокорреспондент;</a:t>
            </a:r>
          </a:p>
          <a:p>
            <a:pPr marL="361695" indent="-361695" defTabSz="519937">
              <a:spcBef>
                <a:spcPts val="3200"/>
              </a:spcBef>
              <a:buBlip>
                <a:blip r:embed="rId3"/>
              </a:buBlip>
              <a:defRPr sz="2848">
                <a:effectLst>
                  <a:outerShdw blurRad="22606" dist="11303" rotWithShape="0">
                    <a:srgbClr val="FFFFFF">
                      <a:alpha val="45000"/>
                    </a:srgbClr>
                  </a:outerShdw>
                </a:effectLst>
              </a:defRPr>
            </a:pPr>
            <a:r>
              <a:t>Маликова Анастасия, Баталова Янина, Гришмановский Данила, Лобашева Анастасия,  Гутарина Марина - юнкоры;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Правила написания статьи</a:t>
            </a:r>
          </a:p>
        </p:txBody>
      </p:sp>
      <p:sp>
        <p:nvSpPr>
          <p:cNvPr id="146" name="Shape 146"/>
          <p:cNvSpPr>
            <a:spLocks noGrp="1"/>
          </p:cNvSpPr>
          <p:nvPr>
            <p:ph type="body" idx="1"/>
          </p:nvPr>
        </p:nvSpPr>
        <p:spPr>
          <a:xfrm>
            <a:off x="1049734" y="2768599"/>
            <a:ext cx="11129567" cy="6184901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5200"/>
              </a:spcBef>
              <a:buSzTx/>
              <a:buNone/>
              <a:defRPr sz="3600"/>
            </a:pPr>
            <a:r>
              <a:rPr dirty="0"/>
              <a:t>У </a:t>
            </a:r>
            <a:r>
              <a:rPr dirty="0" err="1"/>
              <a:t>статьи</a:t>
            </a:r>
            <a:r>
              <a:rPr dirty="0"/>
              <a:t> </a:t>
            </a:r>
            <a:r>
              <a:rPr dirty="0" err="1"/>
              <a:t>должно</a:t>
            </a:r>
            <a:r>
              <a:rPr dirty="0"/>
              <a:t> </a:t>
            </a:r>
            <a:r>
              <a:rPr dirty="0" err="1"/>
              <a:t>быть</a:t>
            </a:r>
            <a:r>
              <a:rPr dirty="0"/>
              <a:t> </a:t>
            </a:r>
            <a:r>
              <a:rPr dirty="0" err="1"/>
              <a:t>вступление</a:t>
            </a:r>
            <a:r>
              <a:rPr dirty="0"/>
              <a:t>, </a:t>
            </a:r>
            <a:r>
              <a:rPr dirty="0" err="1"/>
              <a:t>которое</a:t>
            </a:r>
            <a:r>
              <a:rPr dirty="0"/>
              <a:t> </a:t>
            </a:r>
            <a:r>
              <a:rPr dirty="0" err="1"/>
              <a:t>привлечет</a:t>
            </a:r>
            <a:r>
              <a:rPr dirty="0"/>
              <a:t> </a:t>
            </a:r>
            <a:r>
              <a:rPr dirty="0" err="1"/>
              <a:t>внимание</a:t>
            </a:r>
            <a:r>
              <a:rPr dirty="0"/>
              <a:t> </a:t>
            </a:r>
            <a:r>
              <a:rPr dirty="0" err="1"/>
              <a:t>читателей</a:t>
            </a:r>
            <a:r>
              <a:rPr dirty="0"/>
              <a:t>.</a:t>
            </a:r>
          </a:p>
          <a:p>
            <a:pPr marL="0" indent="0">
              <a:spcBef>
                <a:spcPts val="5200"/>
              </a:spcBef>
              <a:buSzTx/>
              <a:buNone/>
              <a:defRPr sz="3600"/>
            </a:pPr>
            <a:r>
              <a:rPr dirty="0" err="1"/>
              <a:t>Статьи</a:t>
            </a:r>
            <a:r>
              <a:rPr dirty="0"/>
              <a:t> </a:t>
            </a:r>
            <a:r>
              <a:rPr dirty="0" err="1"/>
              <a:t>надо</a:t>
            </a:r>
            <a:r>
              <a:rPr dirty="0"/>
              <a:t> </a:t>
            </a:r>
            <a:r>
              <a:rPr dirty="0" err="1"/>
              <a:t>писать</a:t>
            </a:r>
            <a:r>
              <a:rPr dirty="0"/>
              <a:t> </a:t>
            </a:r>
            <a:r>
              <a:rPr dirty="0" err="1"/>
              <a:t>грамотно</a:t>
            </a:r>
            <a:r>
              <a:rPr dirty="0"/>
              <a:t>: </a:t>
            </a:r>
            <a:r>
              <a:rPr dirty="0" err="1"/>
              <a:t>интересно</a:t>
            </a:r>
            <a:r>
              <a:rPr dirty="0"/>
              <a:t> </a:t>
            </a:r>
            <a:r>
              <a:rPr dirty="0" err="1"/>
              <a:t>было</a:t>
            </a:r>
            <a:r>
              <a:rPr dirty="0"/>
              <a:t> </a:t>
            </a:r>
            <a:r>
              <a:rPr dirty="0" err="1"/>
              <a:t>узнать</a:t>
            </a:r>
            <a:r>
              <a:rPr dirty="0"/>
              <a:t>, </a:t>
            </a:r>
            <a:r>
              <a:rPr dirty="0" err="1"/>
              <a:t>что</a:t>
            </a:r>
            <a:r>
              <a:rPr dirty="0"/>
              <a:t>  </a:t>
            </a:r>
            <a:r>
              <a:rPr dirty="0" err="1"/>
              <a:t>нельзя</a:t>
            </a:r>
            <a:r>
              <a:rPr dirty="0"/>
              <a:t> </a:t>
            </a:r>
            <a:r>
              <a:rPr dirty="0" err="1" smtClean="0"/>
              <a:t>начин</a:t>
            </a:r>
            <a:r>
              <a:rPr lang="ru-RU" smtClean="0"/>
              <a:t>а</a:t>
            </a:r>
            <a:r>
              <a:rPr smtClean="0"/>
              <a:t>ть</a:t>
            </a:r>
            <a:r>
              <a:rPr dirty="0" smtClean="0"/>
              <a:t> </a:t>
            </a:r>
            <a:r>
              <a:rPr dirty="0" err="1"/>
              <a:t>предложение</a:t>
            </a:r>
            <a:r>
              <a:rPr dirty="0"/>
              <a:t> </a:t>
            </a:r>
            <a:r>
              <a:rPr dirty="0" err="1"/>
              <a:t>со</a:t>
            </a:r>
            <a:r>
              <a:rPr dirty="0"/>
              <a:t> </a:t>
            </a:r>
            <a:r>
              <a:rPr dirty="0" err="1"/>
              <a:t>слов</a:t>
            </a:r>
            <a:r>
              <a:rPr dirty="0"/>
              <a:t> «</a:t>
            </a:r>
            <a:r>
              <a:rPr dirty="0" err="1"/>
              <a:t>потому</a:t>
            </a:r>
            <a:r>
              <a:rPr dirty="0"/>
              <a:t> </a:t>
            </a:r>
            <a:r>
              <a:rPr dirty="0" err="1"/>
              <a:t>что</a:t>
            </a:r>
            <a:r>
              <a:rPr dirty="0"/>
              <a:t>…», а </a:t>
            </a:r>
            <a:r>
              <a:rPr dirty="0" err="1"/>
              <a:t>еще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рекомендуется</a:t>
            </a:r>
            <a:r>
              <a:rPr dirty="0"/>
              <a:t> </a:t>
            </a:r>
            <a:r>
              <a:rPr dirty="0" err="1"/>
              <a:t>повторять</a:t>
            </a:r>
            <a:r>
              <a:rPr dirty="0"/>
              <a:t> </a:t>
            </a:r>
            <a:r>
              <a:rPr dirty="0" err="1"/>
              <a:t>одни</a:t>
            </a:r>
            <a:r>
              <a:rPr dirty="0"/>
              <a:t> и </a:t>
            </a:r>
            <a:r>
              <a:rPr dirty="0" err="1"/>
              <a:t>те</a:t>
            </a:r>
            <a:r>
              <a:rPr dirty="0"/>
              <a:t> </a:t>
            </a:r>
            <a:r>
              <a:rPr dirty="0" err="1"/>
              <a:t>же</a:t>
            </a:r>
            <a:r>
              <a:rPr dirty="0"/>
              <a:t> </a:t>
            </a:r>
            <a:r>
              <a:rPr dirty="0" err="1"/>
              <a:t>слова</a:t>
            </a:r>
            <a:r>
              <a:rPr dirty="0"/>
              <a:t>, </a:t>
            </a:r>
            <a:r>
              <a:rPr dirty="0" err="1"/>
              <a:t>однокоренные</a:t>
            </a:r>
            <a:r>
              <a:rPr dirty="0"/>
              <a:t> </a:t>
            </a:r>
            <a:r>
              <a:rPr dirty="0" err="1"/>
              <a:t>слова</a:t>
            </a:r>
            <a:r>
              <a:rPr dirty="0"/>
              <a:t>, </a:t>
            </a:r>
            <a:r>
              <a:rPr dirty="0" err="1"/>
              <a:t>такая</a:t>
            </a:r>
            <a:r>
              <a:rPr dirty="0"/>
              <a:t> </a:t>
            </a:r>
            <a:r>
              <a:rPr dirty="0" err="1"/>
              <a:t>ошибка</a:t>
            </a:r>
            <a:r>
              <a:rPr dirty="0"/>
              <a:t> </a:t>
            </a:r>
            <a:r>
              <a:rPr dirty="0" err="1"/>
              <a:t>называется</a:t>
            </a:r>
            <a:r>
              <a:rPr dirty="0"/>
              <a:t> «</a:t>
            </a:r>
            <a:r>
              <a:rPr dirty="0" err="1"/>
              <a:t>тавтология</a:t>
            </a:r>
            <a:r>
              <a:rPr dirty="0"/>
              <a:t>».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Рисунок 147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985000" y="5041900"/>
            <a:ext cx="5054600" cy="3886200"/>
          </a:xfrm>
          <a:prstGeom prst="rect">
            <a:avLst/>
          </a:prstGeom>
        </p:spPr>
      </p:pic>
      <p:pic>
        <p:nvPicPr>
          <p:cNvPr id="149" name="Рисунок 148"/>
          <p:cNvPicPr>
            <a:picLocks noGrp="1"/>
          </p:cNvPicPr>
          <p:nvPr>
            <p:ph type="pic" idx="14"/>
          </p:nvPr>
        </p:nvPicPr>
        <p:blipFill>
          <a:blip r:embed="rId3">
            <a:extLst/>
          </a:blip>
          <a:stretch>
            <a:fillRect/>
          </a:stretch>
        </p:blipFill>
        <p:spPr>
          <a:xfrm>
            <a:off x="6985000" y="977900"/>
            <a:ext cx="5054600" cy="3886200"/>
          </a:xfrm>
          <a:prstGeom prst="rect">
            <a:avLst/>
          </a:prstGeom>
        </p:spPr>
      </p:pic>
      <p:pic>
        <p:nvPicPr>
          <p:cNvPr id="150" name="Рисунок 149"/>
          <p:cNvPicPr>
            <a:picLocks noGrp="1"/>
          </p:cNvPicPr>
          <p:nvPr>
            <p:ph type="pic" idx="15"/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965200" y="1016000"/>
            <a:ext cx="5803900" cy="78867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Рисунок 151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732237" y="3208337"/>
            <a:ext cx="9540326" cy="5995585"/>
          </a:xfrm>
          <a:prstGeom prst="rect">
            <a:avLst/>
          </a:prstGeom>
        </p:spPr>
      </p:pic>
      <p:sp>
        <p:nvSpPr>
          <p:cNvPr id="153" name="Shape 15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Электронная газета</a:t>
            </a:r>
          </a:p>
        </p:txBody>
      </p:sp>
      <p:sp>
        <p:nvSpPr>
          <p:cNvPr id="154" name="Shape 154"/>
          <p:cNvSpPr>
            <a:spLocks noGrp="1"/>
          </p:cNvSpPr>
          <p:nvPr>
            <p:ph type="body" sz="quarter" idx="1"/>
          </p:nvPr>
        </p:nvSpPr>
        <p:spPr>
          <a:xfrm>
            <a:off x="647700" y="2209799"/>
            <a:ext cx="9976644" cy="1077368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  <a:defRPr sz="4200" u="sng">
                <a:hlinkClick r:id="rId3"/>
              </a:defRPr>
            </a:lvl1pPr>
          </a:lstStyle>
          <a:p>
            <a:pPr>
              <a:defRPr u="none"/>
            </a:pPr>
            <a:r>
              <a:rPr u="sng">
                <a:hlinkClick r:id="rId3"/>
              </a:rPr>
              <a:t>https://life625.jimdo.com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Kyoto">
  <a:themeElements>
    <a:clrScheme name="Kyoto">
      <a:dk1>
        <a:srgbClr val="4F5C3F"/>
      </a:dk1>
      <a:lt1>
        <a:srgbClr val="3A1D5C"/>
      </a:lt1>
      <a:dk2>
        <a:srgbClr val="585752"/>
      </a:dk2>
      <a:lt2>
        <a:srgbClr val="D0CDBF"/>
      </a:lt2>
      <a:accent1>
        <a:srgbClr val="56758A"/>
      </a:accent1>
      <a:accent2>
        <a:srgbClr val="828852"/>
      </a:accent2>
      <a:accent3>
        <a:srgbClr val="D5B682"/>
      </a:accent3>
      <a:accent4>
        <a:srgbClr val="BB5809"/>
      </a:accent4>
      <a:accent5>
        <a:srgbClr val="AB1701"/>
      </a:accent5>
      <a:accent6>
        <a:srgbClr val="792255"/>
      </a:accent6>
      <a:hlink>
        <a:srgbClr val="0000FF"/>
      </a:hlink>
      <a:folHlink>
        <a:srgbClr val="FF00FF"/>
      </a:folHlink>
    </a:clrScheme>
    <a:fontScheme name="Kyoto">
      <a:majorFont>
        <a:latin typeface="Georgia"/>
        <a:ea typeface="Georgia"/>
        <a:cs typeface="Georgia"/>
      </a:majorFont>
      <a:minorFont>
        <a:latin typeface="Georgia"/>
        <a:ea typeface="Georgia"/>
        <a:cs typeface="Georgia"/>
      </a:minorFont>
    </a:fontScheme>
    <a:fmtScheme name="Kyot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Georgi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3">
              <a:satOff val="-11003"/>
              <a:lumOff val="-15119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4F5C3F"/>
            </a:solidFill>
            <a:effectLst>
              <a:outerShdw blurRad="25400" dist="12700" rotWithShape="0">
                <a:srgbClr val="FFFFFF">
                  <a:alpha val="45000"/>
                </a:srgbClr>
              </a:outerShdw>
            </a:effectLst>
            <a:uFillTx/>
            <a:latin typeface="+mn-lt"/>
            <a:ea typeface="+mn-ea"/>
            <a:cs typeface="+mn-cs"/>
            <a:sym typeface="Georgi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yoto">
  <a:themeElements>
    <a:clrScheme name="Kyoto">
      <a:dk1>
        <a:srgbClr val="000000"/>
      </a:dk1>
      <a:lt1>
        <a:srgbClr val="FFFFFF"/>
      </a:lt1>
      <a:dk2>
        <a:srgbClr val="585752"/>
      </a:dk2>
      <a:lt2>
        <a:srgbClr val="D0CDBF"/>
      </a:lt2>
      <a:accent1>
        <a:srgbClr val="56758A"/>
      </a:accent1>
      <a:accent2>
        <a:srgbClr val="828852"/>
      </a:accent2>
      <a:accent3>
        <a:srgbClr val="D5B682"/>
      </a:accent3>
      <a:accent4>
        <a:srgbClr val="BB5809"/>
      </a:accent4>
      <a:accent5>
        <a:srgbClr val="AB1701"/>
      </a:accent5>
      <a:accent6>
        <a:srgbClr val="792255"/>
      </a:accent6>
      <a:hlink>
        <a:srgbClr val="0000FF"/>
      </a:hlink>
      <a:folHlink>
        <a:srgbClr val="FF00FF"/>
      </a:folHlink>
    </a:clrScheme>
    <a:fontScheme name="Kyoto">
      <a:majorFont>
        <a:latin typeface="Georgia"/>
        <a:ea typeface="Georgia"/>
        <a:cs typeface="Georgia"/>
      </a:majorFont>
      <a:minorFont>
        <a:latin typeface="Georgia"/>
        <a:ea typeface="Georgia"/>
        <a:cs typeface="Georgia"/>
      </a:minorFont>
    </a:fontScheme>
    <a:fmtScheme name="Kyot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Georgi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3">
              <a:satOff val="-11003"/>
              <a:lumOff val="-15119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4F5C3F"/>
            </a:solidFill>
            <a:effectLst>
              <a:outerShdw blurRad="25400" dist="12700" rotWithShape="0">
                <a:srgbClr val="FFFFFF">
                  <a:alpha val="45000"/>
                </a:srgbClr>
              </a:outerShdw>
            </a:effectLst>
            <a:uFillTx/>
            <a:latin typeface="+mn-lt"/>
            <a:ea typeface="+mn-ea"/>
            <a:cs typeface="+mn-cs"/>
            <a:sym typeface="Georgi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</Words>
  <Application>Microsoft Office PowerPoint</Application>
  <PresentationFormat>Произвольный</PresentationFormat>
  <Paragraphs>36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Georgia</vt:lpstr>
      <vt:lpstr>Helvetica Neue</vt:lpstr>
      <vt:lpstr>Hoefler Text</vt:lpstr>
      <vt:lpstr>Palatino</vt:lpstr>
      <vt:lpstr>Kyoto</vt:lpstr>
      <vt:lpstr>Летопись класса</vt:lpstr>
      <vt:lpstr>Памятные альбомы</vt:lpstr>
      <vt:lpstr>Классная газета</vt:lpstr>
      <vt:lpstr>Задачи</vt:lpstr>
      <vt:lpstr>Читательские интересы</vt:lpstr>
      <vt:lpstr>Над выпусками работают</vt:lpstr>
      <vt:lpstr>Правила написания статьи</vt:lpstr>
      <vt:lpstr>Презентация PowerPoint</vt:lpstr>
      <vt:lpstr>Электронная газета</vt:lpstr>
      <vt:lpstr>летопись класса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Летопись класса</dc:title>
  <cp:lastModifiedBy>user</cp:lastModifiedBy>
  <cp:revision>1</cp:revision>
  <dcterms:modified xsi:type="dcterms:W3CDTF">2017-03-01T11:00:23Z</dcterms:modified>
</cp:coreProperties>
</file>